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 id="2147483965" r:id="rId2"/>
  </p:sldMasterIdLst>
  <p:notesMasterIdLst>
    <p:notesMasterId r:id="rId47"/>
  </p:notesMasterIdLst>
  <p:handoutMasterIdLst>
    <p:handoutMasterId r:id="rId48"/>
  </p:handoutMasterIdLst>
  <p:sldIdLst>
    <p:sldId id="323" r:id="rId3"/>
    <p:sldId id="283" r:id="rId4"/>
    <p:sldId id="284" r:id="rId5"/>
    <p:sldId id="275" r:id="rId6"/>
    <p:sldId id="285" r:id="rId7"/>
    <p:sldId id="286" r:id="rId8"/>
    <p:sldId id="297" r:id="rId9"/>
    <p:sldId id="298" r:id="rId10"/>
    <p:sldId id="309" r:id="rId11"/>
    <p:sldId id="310" r:id="rId12"/>
    <p:sldId id="311" r:id="rId13"/>
    <p:sldId id="312" r:id="rId14"/>
    <p:sldId id="301" r:id="rId15"/>
    <p:sldId id="299" r:id="rId16"/>
    <p:sldId id="313" r:id="rId17"/>
    <p:sldId id="314" r:id="rId18"/>
    <p:sldId id="276" r:id="rId19"/>
    <p:sldId id="292" r:id="rId20"/>
    <p:sldId id="316" r:id="rId21"/>
    <p:sldId id="288" r:id="rId22"/>
    <p:sldId id="277" r:id="rId23"/>
    <p:sldId id="293" r:id="rId24"/>
    <p:sldId id="302" r:id="rId25"/>
    <p:sldId id="317" r:id="rId26"/>
    <p:sldId id="303" r:id="rId27"/>
    <p:sldId id="318" r:id="rId28"/>
    <p:sldId id="304" r:id="rId29"/>
    <p:sldId id="305" r:id="rId30"/>
    <p:sldId id="308" r:id="rId31"/>
    <p:sldId id="319" r:id="rId32"/>
    <p:sldId id="278" r:id="rId33"/>
    <p:sldId id="294" r:id="rId34"/>
    <p:sldId id="306" r:id="rId35"/>
    <p:sldId id="279" r:id="rId36"/>
    <p:sldId id="295" r:id="rId37"/>
    <p:sldId id="307" r:id="rId38"/>
    <p:sldId id="320" r:id="rId39"/>
    <p:sldId id="322" r:id="rId40"/>
    <p:sldId id="280" r:id="rId41"/>
    <p:sldId id="321" r:id="rId42"/>
    <p:sldId id="282" r:id="rId43"/>
    <p:sldId id="281" r:id="rId44"/>
    <p:sldId id="324" r:id="rId45"/>
    <p:sldId id="325" r:id="rId46"/>
  </p:sldIdLst>
  <p:sldSz cx="9144000" cy="6858000" type="screen4x3"/>
  <p:notesSz cx="6858000" cy="9144000"/>
  <p:defaultTextStyle>
    <a:defPPr>
      <a:defRPr lang="en-US"/>
    </a:defPPr>
    <a:lvl1pPr algn="l" rtl="0" eaLnBrk="0" fontAlgn="base" hangingPunct="0">
      <a:spcBef>
        <a:spcPct val="0"/>
      </a:spcBef>
      <a:spcAft>
        <a:spcPct val="0"/>
      </a:spcAft>
      <a:defRPr sz="4400" u="sng"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4400" u="sng"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4400" u="sng"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4400" u="sng"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4400" u="sng" kern="1200">
        <a:solidFill>
          <a:schemeClr val="tx1"/>
        </a:solidFill>
        <a:latin typeface="Times New Roman" charset="0"/>
        <a:ea typeface="ＭＳ Ｐゴシック" charset="0"/>
        <a:cs typeface="+mn-cs"/>
      </a:defRPr>
    </a:lvl5pPr>
    <a:lvl6pPr marL="2286000" algn="l" defTabSz="457200" rtl="0" eaLnBrk="1" latinLnBrk="0" hangingPunct="1">
      <a:defRPr sz="4400" u="sng" kern="1200">
        <a:solidFill>
          <a:schemeClr val="tx1"/>
        </a:solidFill>
        <a:latin typeface="Times New Roman" charset="0"/>
        <a:ea typeface="ＭＳ Ｐゴシック" charset="0"/>
        <a:cs typeface="+mn-cs"/>
      </a:defRPr>
    </a:lvl6pPr>
    <a:lvl7pPr marL="2743200" algn="l" defTabSz="457200" rtl="0" eaLnBrk="1" latinLnBrk="0" hangingPunct="1">
      <a:defRPr sz="4400" u="sng" kern="1200">
        <a:solidFill>
          <a:schemeClr val="tx1"/>
        </a:solidFill>
        <a:latin typeface="Times New Roman" charset="0"/>
        <a:ea typeface="ＭＳ Ｐゴシック" charset="0"/>
        <a:cs typeface="+mn-cs"/>
      </a:defRPr>
    </a:lvl7pPr>
    <a:lvl8pPr marL="3200400" algn="l" defTabSz="457200" rtl="0" eaLnBrk="1" latinLnBrk="0" hangingPunct="1">
      <a:defRPr sz="4400" u="sng" kern="1200">
        <a:solidFill>
          <a:schemeClr val="tx1"/>
        </a:solidFill>
        <a:latin typeface="Times New Roman" charset="0"/>
        <a:ea typeface="ＭＳ Ｐゴシック" charset="0"/>
        <a:cs typeface="+mn-cs"/>
      </a:defRPr>
    </a:lvl8pPr>
    <a:lvl9pPr marL="3657600" algn="l" defTabSz="457200" rtl="0" eaLnBrk="1" latinLnBrk="0" hangingPunct="1">
      <a:defRPr sz="4400" u="sng"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1" d="100"/>
          <a:sy n="81" d="100"/>
        </p:scale>
        <p:origin x="-104" y="-39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u="none">
                <a:latin typeface="Times New Roman" panose="02020603050405020304" pitchFamily="18" charset="0"/>
                <a:ea typeface="+mn-ea"/>
              </a:defRPr>
            </a:lvl1pPr>
          </a:lstStyle>
          <a:p>
            <a:pPr>
              <a:defRPr/>
            </a:pPr>
            <a:endParaRPr lang="en-US"/>
          </a:p>
        </p:txBody>
      </p:sp>
      <p:sp>
        <p:nvSpPr>
          <p:cNvPr id="31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Times New Roman" panose="02020603050405020304" pitchFamily="18" charset="0"/>
                <a:ea typeface="+mn-ea"/>
              </a:defRPr>
            </a:lvl1pPr>
          </a:lstStyle>
          <a:p>
            <a:pPr>
              <a:defRPr/>
            </a:pPr>
            <a:endParaRPr lang="en-US"/>
          </a:p>
        </p:txBody>
      </p:sp>
      <p:sp>
        <p:nvSpPr>
          <p:cNvPr id="317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u="none">
                <a:latin typeface="Times New Roman" panose="02020603050405020304" pitchFamily="18" charset="0"/>
                <a:ea typeface="+mn-ea"/>
              </a:defRPr>
            </a:lvl1pPr>
          </a:lstStyle>
          <a:p>
            <a:pPr>
              <a:defRPr/>
            </a:pPr>
            <a:endParaRPr lang="en-US"/>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vl1pPr>
          </a:lstStyle>
          <a:p>
            <a:fld id="{20975F75-30D5-0B49-BFBB-022B689ABA2C}" type="slidenum">
              <a:rPr lang="en-US"/>
              <a:pPr/>
              <a:t>‹#›</a:t>
            </a:fld>
            <a:endParaRPr lang="en-US"/>
          </a:p>
        </p:txBody>
      </p:sp>
    </p:spTree>
    <p:extLst>
      <p:ext uri="{BB962C8B-B14F-4D97-AF65-F5344CB8AC3E}">
        <p14:creationId xmlns:p14="http://schemas.microsoft.com/office/powerpoint/2010/main" val="3319526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C012902-9C19-6F44-9B51-7C716A045EE2}" type="datetimeFigureOut">
              <a:rPr lang="en-US"/>
              <a:pPr/>
              <a:t>18/1/17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C2654CE-954B-F145-B78F-766F601BDE5A}" type="slidenum">
              <a:rPr lang="en-US"/>
              <a:pPr/>
              <a:t>‹#›</a:t>
            </a:fld>
            <a:endParaRPr lang="en-US"/>
          </a:p>
        </p:txBody>
      </p:sp>
    </p:spTree>
    <p:extLst>
      <p:ext uri="{BB962C8B-B14F-4D97-AF65-F5344CB8AC3E}">
        <p14:creationId xmlns:p14="http://schemas.microsoft.com/office/powerpoint/2010/main" val="3715295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u="sng">
                <a:solidFill>
                  <a:schemeClr val="tx1"/>
                </a:solidFill>
                <a:latin typeface="Times New Roman" charset="0"/>
                <a:ea typeface="ＭＳ Ｐゴシック" charset="0"/>
              </a:defRPr>
            </a:lvl1pPr>
            <a:lvl2pPr marL="742950" indent="-285750">
              <a:defRPr sz="4400" u="sng">
                <a:solidFill>
                  <a:schemeClr val="tx1"/>
                </a:solidFill>
                <a:latin typeface="Times New Roman" charset="0"/>
                <a:ea typeface="ＭＳ Ｐゴシック" charset="0"/>
              </a:defRPr>
            </a:lvl2pPr>
            <a:lvl3pPr marL="1143000" indent="-228600">
              <a:defRPr sz="4400" u="sng">
                <a:solidFill>
                  <a:schemeClr val="tx1"/>
                </a:solidFill>
                <a:latin typeface="Times New Roman" charset="0"/>
                <a:ea typeface="ＭＳ Ｐゴシック" charset="0"/>
              </a:defRPr>
            </a:lvl3pPr>
            <a:lvl4pPr marL="1600200" indent="-228600">
              <a:defRPr sz="4400" u="sng">
                <a:solidFill>
                  <a:schemeClr val="tx1"/>
                </a:solidFill>
                <a:latin typeface="Times New Roman" charset="0"/>
                <a:ea typeface="ＭＳ Ｐゴシック" charset="0"/>
              </a:defRPr>
            </a:lvl4pPr>
            <a:lvl5pPr marL="2057400" indent="-228600">
              <a:defRPr sz="4400"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u="sng">
                <a:solidFill>
                  <a:schemeClr val="tx1"/>
                </a:solidFill>
                <a:latin typeface="Times New Roman" charset="0"/>
                <a:ea typeface="ＭＳ Ｐゴシック" charset="0"/>
              </a:defRPr>
            </a:lvl9pPr>
          </a:lstStyle>
          <a:p>
            <a:fld id="{6C4AC011-975A-0D44-B61A-FDBA34B8D56A}" type="slidenum">
              <a:rPr lang="en-US" sz="1200"/>
              <a:pPr/>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u="sng">
                <a:solidFill>
                  <a:schemeClr val="tx1"/>
                </a:solidFill>
                <a:latin typeface="Times New Roman" charset="0"/>
                <a:ea typeface="ＭＳ Ｐゴシック" charset="0"/>
              </a:defRPr>
            </a:lvl1pPr>
            <a:lvl2pPr marL="742950" indent="-285750">
              <a:defRPr sz="4400" u="sng">
                <a:solidFill>
                  <a:schemeClr val="tx1"/>
                </a:solidFill>
                <a:latin typeface="Times New Roman" charset="0"/>
                <a:ea typeface="ＭＳ Ｐゴシック" charset="0"/>
              </a:defRPr>
            </a:lvl2pPr>
            <a:lvl3pPr marL="1143000" indent="-228600">
              <a:defRPr sz="4400" u="sng">
                <a:solidFill>
                  <a:schemeClr val="tx1"/>
                </a:solidFill>
                <a:latin typeface="Times New Roman" charset="0"/>
                <a:ea typeface="ＭＳ Ｐゴシック" charset="0"/>
              </a:defRPr>
            </a:lvl3pPr>
            <a:lvl4pPr marL="1600200" indent="-228600">
              <a:defRPr sz="4400" u="sng">
                <a:solidFill>
                  <a:schemeClr val="tx1"/>
                </a:solidFill>
                <a:latin typeface="Times New Roman" charset="0"/>
                <a:ea typeface="ＭＳ Ｐゴシック" charset="0"/>
              </a:defRPr>
            </a:lvl4pPr>
            <a:lvl5pPr marL="2057400" indent="-228600">
              <a:defRPr sz="4400"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u="sng">
                <a:solidFill>
                  <a:schemeClr val="tx1"/>
                </a:solidFill>
                <a:latin typeface="Times New Roman" charset="0"/>
                <a:ea typeface="ＭＳ Ｐゴシック" charset="0"/>
              </a:defRPr>
            </a:lvl9pPr>
          </a:lstStyle>
          <a:p>
            <a:pPr algn="r" eaLnBrk="1" hangingPunct="1"/>
            <a:fld id="{C20EB66C-9EAD-C94E-BF1C-3C8DAE9E3516}" type="slidenum">
              <a:rPr lang="en-US" sz="1200">
                <a:latin typeface="Calibri" charset="0"/>
              </a:rPr>
              <a:pPr algn="r" eaLnBrk="1" hangingPunct="1"/>
              <a:t>38</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51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92D1C7DB-D1FA-FD47-93EC-6FE9A9B1C0CE}" type="slidenum">
              <a:rPr lang="en-US"/>
              <a:pPr/>
              <a:t>‹#›</a:t>
            </a:fld>
            <a:endParaRPr lang="en-US"/>
          </a:p>
        </p:txBody>
      </p:sp>
    </p:spTree>
    <p:extLst>
      <p:ext uri="{BB962C8B-B14F-4D97-AF65-F5344CB8AC3E}">
        <p14:creationId xmlns:p14="http://schemas.microsoft.com/office/powerpoint/2010/main" val="180010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54163"/>
            <a:ext cx="42672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54163"/>
            <a:ext cx="42672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178FD792-8190-264E-AE72-71B3283BAD30}" type="slidenum">
              <a:rPr lang="en-US"/>
              <a:pPr/>
              <a:t>‹#›</a:t>
            </a:fld>
            <a:endParaRPr lang="en-US"/>
          </a:p>
        </p:txBody>
      </p:sp>
    </p:spTree>
    <p:extLst>
      <p:ext uri="{BB962C8B-B14F-4D97-AF65-F5344CB8AC3E}">
        <p14:creationId xmlns:p14="http://schemas.microsoft.com/office/powerpoint/2010/main" val="186649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0"/>
          <p:cNvSpPr>
            <a:spLocks noGrp="1"/>
          </p:cNvSpPr>
          <p:nvPr>
            <p:ph type="dt" sz="half" idx="10"/>
          </p:nvPr>
        </p:nvSpPr>
        <p:spPr/>
        <p:txBody>
          <a:bodyPr/>
          <a:lstStyle>
            <a:lvl1pPr>
              <a:defRPr/>
            </a:lvl1pPr>
          </a:lstStyle>
          <a:p>
            <a:pPr>
              <a:defRPr/>
            </a:pPr>
            <a:endParaRPr lang="en-US"/>
          </a:p>
        </p:txBody>
      </p:sp>
      <p:sp>
        <p:nvSpPr>
          <p:cNvPr id="8" name="Footer Placeholder 2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fld id="{F7675EE0-82F6-7842-B124-A3B18AF9A033}" type="slidenum">
              <a:rPr lang="en-US"/>
              <a:pPr/>
              <a:t>‹#›</a:t>
            </a:fld>
            <a:endParaRPr lang="en-US"/>
          </a:p>
        </p:txBody>
      </p:sp>
    </p:spTree>
    <p:extLst>
      <p:ext uri="{BB962C8B-B14F-4D97-AF65-F5344CB8AC3E}">
        <p14:creationId xmlns:p14="http://schemas.microsoft.com/office/powerpoint/2010/main" val="199887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043328D0-7DF1-894E-B569-5810E5214B07}" type="slidenum">
              <a:rPr lang="en-US"/>
              <a:pPr/>
              <a:t>‹#›</a:t>
            </a:fld>
            <a:endParaRPr lang="en-US"/>
          </a:p>
        </p:txBody>
      </p:sp>
    </p:spTree>
    <p:extLst>
      <p:ext uri="{BB962C8B-B14F-4D97-AF65-F5344CB8AC3E}">
        <p14:creationId xmlns:p14="http://schemas.microsoft.com/office/powerpoint/2010/main" val="4237647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endParaRPr lang="en-US"/>
          </a:p>
        </p:txBody>
      </p:sp>
      <p:sp>
        <p:nvSpPr>
          <p:cNvPr id="3" name="Footer Placeholder 2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fld id="{7804EB43-B599-4144-8C81-B72AA661F321}" type="slidenum">
              <a:rPr lang="en-US"/>
              <a:pPr/>
              <a:t>‹#›</a:t>
            </a:fld>
            <a:endParaRPr lang="en-US"/>
          </a:p>
        </p:txBody>
      </p:sp>
    </p:spTree>
    <p:extLst>
      <p:ext uri="{BB962C8B-B14F-4D97-AF65-F5344CB8AC3E}">
        <p14:creationId xmlns:p14="http://schemas.microsoft.com/office/powerpoint/2010/main" val="1981870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90ECF125-1D7C-9347-8037-0A94C2817D86}" type="slidenum">
              <a:rPr lang="en-US"/>
              <a:pPr/>
              <a:t>‹#›</a:t>
            </a:fld>
            <a:endParaRPr lang="en-US"/>
          </a:p>
        </p:txBody>
      </p:sp>
    </p:spTree>
    <p:extLst>
      <p:ext uri="{BB962C8B-B14F-4D97-AF65-F5344CB8AC3E}">
        <p14:creationId xmlns:p14="http://schemas.microsoft.com/office/powerpoint/2010/main" val="90145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D3FBAA3C-55A2-0D4B-B443-4CD8C73F548A}" type="slidenum">
              <a:rPr lang="en-US"/>
              <a:pPr/>
              <a:t>‹#›</a:t>
            </a:fld>
            <a:endParaRPr lang="en-US"/>
          </a:p>
        </p:txBody>
      </p:sp>
    </p:spTree>
    <p:extLst>
      <p:ext uri="{BB962C8B-B14F-4D97-AF65-F5344CB8AC3E}">
        <p14:creationId xmlns:p14="http://schemas.microsoft.com/office/powerpoint/2010/main" val="4193406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07B02203-F7C7-B64F-BD49-8E3B071D9EEB}" type="slidenum">
              <a:rPr lang="en-US"/>
              <a:pPr/>
              <a:t>‹#›</a:t>
            </a:fld>
            <a:endParaRPr lang="en-US"/>
          </a:p>
        </p:txBody>
      </p:sp>
    </p:spTree>
    <p:extLst>
      <p:ext uri="{BB962C8B-B14F-4D97-AF65-F5344CB8AC3E}">
        <p14:creationId xmlns:p14="http://schemas.microsoft.com/office/powerpoint/2010/main" val="857518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21717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63627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190EAA49-74F5-F145-8BE1-50C629C7108F}" type="slidenum">
              <a:rPr lang="en-US"/>
              <a:pPr/>
              <a:t>‹#›</a:t>
            </a:fld>
            <a:endParaRPr lang="en-US"/>
          </a:p>
        </p:txBody>
      </p:sp>
    </p:spTree>
    <p:extLst>
      <p:ext uri="{BB962C8B-B14F-4D97-AF65-F5344CB8AC3E}">
        <p14:creationId xmlns:p14="http://schemas.microsoft.com/office/powerpoint/2010/main" val="597028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30875479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43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74203431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30957299"/>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7458494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88193347"/>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2139604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106440218"/>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9698973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78849447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24059791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81233077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5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2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05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10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56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2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D8FCE164-7869-D645-B0EA-B4B72C5067C6}" type="slidenum">
              <a:rPr lang="en-US"/>
              <a:pPr/>
              <a:t>‹#›</a:t>
            </a:fld>
            <a:endParaRPr lang="en-US"/>
          </a:p>
        </p:txBody>
      </p:sp>
    </p:spTree>
    <p:extLst>
      <p:ext uri="{BB962C8B-B14F-4D97-AF65-F5344CB8AC3E}">
        <p14:creationId xmlns:p14="http://schemas.microsoft.com/office/powerpoint/2010/main" val="280489996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a:defRPr/>
            </a:pPr>
            <a:endParaRPr lang="en-US">
              <a:latin typeface="Times New Roman" panose="02020603050405020304" pitchFamily="18" charset="0"/>
              <a:ea typeface="+mn-ea"/>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Times New Roman" panose="02020603050405020304" pitchFamily="18" charset="0"/>
                <a:ea typeface="+mn-ea"/>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Times New Roman" panose="02020603050405020304" pitchFamily="18" charset="0"/>
                <a:ea typeface="+mn-ea"/>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307F93"/>
                </a:solidFill>
              </a:defRPr>
            </a:lvl1pPr>
          </a:lstStyle>
          <a:p>
            <a:fld id="{B946C463-42AF-204A-9786-FC95D2D9068E}" type="slidenum">
              <a:rPr lang="en-US"/>
              <a:pPr/>
              <a:t>‹#›</a:t>
            </a:fld>
            <a:endParaRPr lang="en-US"/>
          </a:p>
        </p:txBody>
      </p:sp>
      <p:sp>
        <p:nvSpPr>
          <p:cNvPr id="1033" name="Title Placeholder 9"/>
          <p:cNvSpPr>
            <a:spLocks noGrp="1"/>
          </p:cNvSpPr>
          <p:nvPr>
            <p:ph type="title"/>
          </p:nvPr>
        </p:nvSpPr>
        <p:spPr bwMode="auto">
          <a:xfrm>
            <a:off x="304800" y="45720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a:defRPr/>
            </a:pPr>
            <a:endParaRPr lang="en-US">
              <a:latin typeface="Times New Roman" panose="02020603050405020304" pitchFamily="18" charset="0"/>
              <a:ea typeface="+mn-ea"/>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a:defRPr/>
            </a:pPr>
            <a:endParaRPr lang="en-US">
              <a:latin typeface="Times New Roman" panose="02020603050405020304" pitchFamily="18" charset="0"/>
              <a:ea typeface="+mn-ea"/>
            </a:endParaRPr>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Lst>
  <p:txStyles>
    <p:titleStyle>
      <a:lvl1pPr algn="l" rtl="0" eaLnBrk="0" fontAlgn="base" hangingPunct="0">
        <a:spcBef>
          <a:spcPct val="0"/>
        </a:spcBef>
        <a:spcAft>
          <a:spcPct val="0"/>
        </a:spcAft>
        <a:defRPr sz="3600" kern="1200">
          <a:solidFill>
            <a:schemeClr val="tx2"/>
          </a:solidFill>
          <a:latin typeface="+mj-lt"/>
          <a:ea typeface="ＭＳ Ｐゴシック" charset="0"/>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ea typeface="ＭＳ Ｐゴシック"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ea typeface="ＭＳ Ｐゴシック"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ea typeface="ＭＳ Ｐゴシック"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ea typeface="ＭＳ Ｐゴシック"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charset="0"/>
        <a:buChar char=""/>
        <a:defRPr sz="3200" kern="12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70000"/>
        <a:buFont typeface="Wingdings 2" charset="0"/>
        <a:buChar char=""/>
        <a:defRPr sz="2800" kern="1200">
          <a:solidFill>
            <a:schemeClr val="tx2"/>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1"/>
        </a:buClr>
        <a:buSzPct val="70000"/>
        <a:buFont typeface="Wingdings 2" charset="0"/>
        <a:buChar char=""/>
        <a:defRPr sz="2400" kern="1200">
          <a:solidFill>
            <a:schemeClr val="tx2"/>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1"/>
        </a:buClr>
        <a:buSzPct val="70000"/>
        <a:buFont typeface="Wingdings 2" charset="0"/>
        <a:buChar char=""/>
        <a:defRPr sz="2000" kern="1200">
          <a:solidFill>
            <a:schemeClr val="tx2"/>
          </a:solidFill>
          <a:latin typeface="+mn-lt"/>
          <a:ea typeface="ＭＳ Ｐゴシック" charset="0"/>
          <a:cs typeface="+mn-cs"/>
        </a:defRPr>
      </a:lvl4pPr>
      <a:lvl5pPr marL="2057400" indent="-228600" algn="l" rtl="0" eaLnBrk="0" fontAlgn="base" hangingPunct="0">
        <a:spcBef>
          <a:spcPct val="20000"/>
        </a:spcBef>
        <a:spcAft>
          <a:spcPct val="0"/>
        </a:spcAft>
        <a:buClr>
          <a:schemeClr val="accent1"/>
        </a:buClr>
        <a:buSzPct val="60000"/>
        <a:buFont typeface="Wingdings 2" charset="0"/>
        <a:buChar char=""/>
        <a:defRPr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u="none">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u="none">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u="none">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u="none">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u="none">
                <a:solidFill>
                  <a:srgbClr val="FFFFFF"/>
                </a:solidFill>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u="none">
                <a:solidFill>
                  <a:srgbClr val="FFFFFF"/>
                </a:solidFill>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u="none">
                <a:solidFill>
                  <a:srgbClr val="FFFFFF"/>
                </a:solidFill>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u="none"/>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u="none"/>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u="none"/>
              <a:pPr eaLnBrk="1" hangingPunct="1">
                <a:defRPr/>
              </a:pPr>
              <a:t>‹#›</a:t>
            </a:fld>
            <a:endParaRPr lang="en-US" u="none"/>
          </a:p>
        </p:txBody>
      </p:sp>
    </p:spTree>
    <p:extLst>
      <p:ext uri="{BB962C8B-B14F-4D97-AF65-F5344CB8AC3E}">
        <p14:creationId xmlns:p14="http://schemas.microsoft.com/office/powerpoint/2010/main" val="551046622"/>
      </p:ext>
    </p:extLst>
  </p:cSld>
  <p:clrMap bg1="dk2" tx1="lt1" bg2="dk1"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76200"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eaLnBrk="1" hangingPunct="1">
              <a:spcBef>
                <a:spcPct val="20000"/>
              </a:spcBef>
              <a:spcAft>
                <a:spcPts val="0"/>
              </a:spcAft>
              <a:buClr>
                <a:srgbClr val="FFCC00"/>
              </a:buClr>
              <a:buSzPct val="70000"/>
              <a:buFont typeface="Wingdings" charset="0"/>
              <a:buNone/>
              <a:defRPr/>
            </a:pPr>
            <a:r>
              <a:rPr lang="en-US" sz="2000" b="1" u="none" kern="0" dirty="0">
                <a:solidFill>
                  <a:srgbClr val="FFFFFF"/>
                </a:solidFill>
                <a:effectLst>
                  <a:outerShdw blurRad="38100" dist="38100" dir="2700000" algn="tl">
                    <a:srgbClr val="000000"/>
                  </a:outerShdw>
                </a:effectLst>
                <a:latin typeface="Arial"/>
                <a:cs typeface="Arial"/>
              </a:rPr>
              <a:t>Preached by Dr. Patrick Pang</a:t>
            </a:r>
            <a:br>
              <a:rPr lang="en-US" sz="2000" b="1" u="none" kern="0" dirty="0">
                <a:solidFill>
                  <a:srgbClr val="FFFFFF"/>
                </a:solidFill>
                <a:effectLst>
                  <a:outerShdw blurRad="38100" dist="38100" dir="2700000" algn="tl">
                    <a:srgbClr val="000000"/>
                  </a:outerShdw>
                </a:effectLst>
                <a:latin typeface="Arial"/>
                <a:cs typeface="Arial"/>
              </a:rPr>
            </a:br>
            <a:r>
              <a:rPr lang="en-US" sz="2000" b="1" u="none" kern="0" dirty="0">
                <a:solidFill>
                  <a:srgbClr val="FFFFFF"/>
                </a:solidFill>
                <a:effectLst>
                  <a:outerShdw blurRad="38100" dist="38100" dir="2700000" algn="tl">
                    <a:srgbClr val="000000"/>
                  </a:outerShdw>
                </a:effectLst>
                <a:latin typeface="Arial"/>
                <a:cs typeface="Arial"/>
              </a:rPr>
              <a:t>Uploaded by Dr. Rick Griffith • Crossroads International Church Singapore</a:t>
            </a:r>
            <a:br>
              <a:rPr lang="en-US" sz="2000" b="1" u="none" kern="0" dirty="0">
                <a:solidFill>
                  <a:srgbClr val="FFFFFF"/>
                </a:solidFill>
                <a:effectLst>
                  <a:outerShdw blurRad="38100" dist="38100" dir="2700000" algn="tl">
                    <a:srgbClr val="000000"/>
                  </a:outerShdw>
                </a:effectLst>
                <a:latin typeface="Arial"/>
                <a:cs typeface="Arial"/>
              </a:rPr>
            </a:br>
            <a:r>
              <a:rPr lang="en-US" sz="2000" b="1" u="none" kern="0" dirty="0">
                <a:solidFill>
                  <a:srgbClr val="FFFFFF"/>
                </a:solidFill>
                <a:effectLst>
                  <a:outerShdw blurRad="38100" dist="38100" dir="2700000" algn="tl">
                    <a:srgbClr val="000000"/>
                  </a:outerShdw>
                </a:effectLst>
                <a:latin typeface="Arial"/>
                <a:cs typeface="Arial"/>
              </a:rPr>
              <a:t>All files in many languages for free download at BibleStudyDownloads.org</a:t>
            </a:r>
            <a:endParaRPr lang="en-US" sz="2000" b="1" u="none" kern="0" dirty="0">
              <a:solidFill>
                <a:srgbClr val="FFFFFF"/>
              </a:solidFill>
              <a:effectLst>
                <a:outerShdw blurRad="38100" dist="38100" dir="2700000" algn="tl">
                  <a:srgbClr val="000000"/>
                </a:outerShdw>
              </a:effectLst>
              <a:latin typeface="Arial"/>
              <a:cs typeface="Arial"/>
            </a:endParaRPr>
          </a:p>
        </p:txBody>
      </p:sp>
      <p:sp>
        <p:nvSpPr>
          <p:cNvPr id="2" name="Title 1"/>
          <p:cNvSpPr>
            <a:spLocks noGrp="1"/>
          </p:cNvSpPr>
          <p:nvPr>
            <p:ph type="title"/>
          </p:nvPr>
        </p:nvSpPr>
        <p:spPr>
          <a:xfrm>
            <a:off x="0" y="201062"/>
            <a:ext cx="9049395" cy="2522151"/>
          </a:xfrm>
        </p:spPr>
        <p:txBody>
          <a:bodyPr/>
          <a:lstStyle/>
          <a:p>
            <a:r>
              <a:rPr lang="en-US" sz="5400" b="1" dirty="0">
                <a:effectLst>
                  <a:glow rad="177800">
                    <a:schemeClr val="bg2"/>
                  </a:glow>
                </a:effectLst>
              </a:rPr>
              <a:t>Vision: How to Defeat the Giants in Your Life</a:t>
            </a:r>
            <a:endParaRPr lang="en-US" sz="5400" b="1" dirty="0">
              <a:effectLst>
                <a:glow rad="177800">
                  <a:schemeClr val="bg2"/>
                </a:glow>
              </a:effectLst>
            </a:endParaRPr>
          </a:p>
        </p:txBody>
      </p:sp>
      <p:sp>
        <p:nvSpPr>
          <p:cNvPr id="4" name="Title 1"/>
          <p:cNvSpPr txBox="1">
            <a:spLocks/>
          </p:cNvSpPr>
          <p:nvPr/>
        </p:nvSpPr>
        <p:spPr bwMode="auto">
          <a:xfrm>
            <a:off x="0" y="2583070"/>
            <a:ext cx="9049395" cy="104459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algn="r" defTabSz="457200"/>
            <a:r>
              <a:rPr lang="en-US" sz="4800" b="1" i="1" u="none" dirty="0">
                <a:solidFill>
                  <a:srgbClr val="FFFFFF"/>
                </a:solidFill>
                <a:effectLst>
                  <a:glow rad="177800">
                    <a:srgbClr val="000000"/>
                  </a:glow>
                </a:effectLst>
              </a:rPr>
              <a:t>Numbers 13:25-33</a:t>
            </a:r>
            <a:endParaRPr lang="en-US" sz="4800" b="1" i="1" u="none" dirty="0">
              <a:solidFill>
                <a:srgbClr val="FFFFFF"/>
              </a:solidFill>
              <a:effectLst>
                <a:glow rad="177800">
                  <a:srgbClr val="000000"/>
                </a:glow>
              </a:effectLst>
              <a:latin typeface="Arial"/>
            </a:endParaRPr>
          </a:p>
        </p:txBody>
      </p:sp>
    </p:spTree>
    <p:extLst>
      <p:ext uri="{BB962C8B-B14F-4D97-AF65-F5344CB8AC3E}">
        <p14:creationId xmlns:p14="http://schemas.microsoft.com/office/powerpoint/2010/main" val="2881256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2133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u="none">
                <a:solidFill>
                  <a:schemeClr val="accent1"/>
                </a:solidFill>
                <a:latin typeface="Calibri" charset="0"/>
                <a:cs typeface="Calibri" charset="0"/>
              </a:rPr>
              <a:t>Two Pessimists met at a Party</a:t>
            </a:r>
            <a:endParaRPr lang="en-US" sz="2800" b="1" u="none">
              <a:solidFill>
                <a:schemeClr val="accent1"/>
              </a:solidFill>
              <a:latin typeface="Calibri" charset="0"/>
              <a:cs typeface="Calibri"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 calcmode="lin" valueType="num">
                                      <p:cBhvr additive="base">
                                        <p:cTn id="7" dur="500" fill="hold"/>
                                        <p:tgtEl>
                                          <p:spTgt spid="9318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318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228600" y="1752600"/>
            <a:ext cx="8915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u="none">
                <a:solidFill>
                  <a:schemeClr val="tx2"/>
                </a:solidFill>
                <a:latin typeface="Calibri" charset="0"/>
                <a:cs typeface="Calibri" charset="0"/>
              </a:rPr>
              <a:t> </a:t>
            </a:r>
          </a:p>
          <a:p>
            <a:r>
              <a:rPr lang="en-US" sz="3600" u="none">
                <a:solidFill>
                  <a:schemeClr val="tx2"/>
                </a:solidFill>
                <a:latin typeface="Calibri" charset="0"/>
                <a:cs typeface="Calibri" charset="0"/>
              </a:rPr>
              <a:t>A man gathered with others at the  Hudson </a:t>
            </a:r>
          </a:p>
          <a:p>
            <a:pPr algn="ctr"/>
            <a:endParaRPr lang="en-US" sz="3600" u="none">
              <a:solidFill>
                <a:schemeClr val="tx2"/>
              </a:solidFill>
              <a:latin typeface="Calibri" charset="0"/>
              <a:cs typeface="Calibri" charset="0"/>
            </a:endParaRPr>
          </a:p>
          <a:p>
            <a:pPr algn="ctr"/>
            <a:r>
              <a:rPr lang="en-US" sz="3600" u="none">
                <a:solidFill>
                  <a:schemeClr val="tx2"/>
                </a:solidFill>
                <a:latin typeface="Calibri" charset="0"/>
                <a:cs typeface="Calibri" charset="0"/>
              </a:rPr>
              <a:t>River to watch the first steamship </a:t>
            </a:r>
          </a:p>
          <a:p>
            <a:pPr algn="ctr"/>
            <a:endParaRPr lang="en-US" sz="3600" u="none">
              <a:solidFill>
                <a:schemeClr val="tx2"/>
              </a:solidFill>
              <a:latin typeface="Calibri" charset="0"/>
              <a:cs typeface="Calibri" charset="0"/>
            </a:endParaRPr>
          </a:p>
          <a:p>
            <a:pPr algn="ctr"/>
            <a:r>
              <a:rPr lang="en-US" sz="3600" u="none">
                <a:solidFill>
                  <a:schemeClr val="tx2"/>
                </a:solidFill>
                <a:latin typeface="Calibri" charset="0"/>
                <a:cs typeface="Calibri" charset="0"/>
              </a:rPr>
              <a:t>launched.</a:t>
            </a:r>
          </a:p>
          <a:p>
            <a:r>
              <a:rPr lang="en-US" sz="3600" u="none">
                <a:solidFill>
                  <a:schemeClr val="accent1"/>
                </a:solidFill>
                <a:latin typeface="Tahoma" charset="0"/>
              </a:rPr>
              <a:t>	</a:t>
            </a:r>
          </a:p>
          <a:p>
            <a:pPr algn="ctr"/>
            <a:r>
              <a:rPr lang="en-US" sz="3600" u="none">
                <a:solidFill>
                  <a:schemeClr val="accent1"/>
                </a:solidFill>
                <a:latin typeface="Tahoma" charset="0"/>
              </a:rPr>
              <a:t>			</a:t>
            </a:r>
          </a:p>
          <a:p>
            <a:pPr algn="ctr"/>
            <a:r>
              <a:rPr lang="en-US" sz="3600" u="none">
                <a:solidFill>
                  <a:schemeClr val="accent1"/>
                </a:solidFill>
                <a:latin typeface="Tahoma" charset="0"/>
              </a:rPr>
              <a:t>				</a:t>
            </a:r>
            <a:endParaRPr lang="en-US" sz="2800" b="1" u="none">
              <a:solidFill>
                <a:schemeClr val="accent1"/>
              </a:solidFill>
              <a:latin typeface="Tahoma"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 calcmode="lin" valueType="num">
                                      <p:cBhvr additive="base">
                                        <p:cTn id="7" dur="500" fill="hold"/>
                                        <p:tgtEl>
                                          <p:spTgt spid="942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42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4210">
                                            <p:txEl>
                                              <p:pRg st="1" end="1"/>
                                            </p:txEl>
                                          </p:spTgt>
                                        </p:tgtEl>
                                        <p:attrNameLst>
                                          <p:attrName>style.visibility</p:attrName>
                                        </p:attrNameLst>
                                      </p:cBhvr>
                                      <p:to>
                                        <p:strVal val="visible"/>
                                      </p:to>
                                    </p:set>
                                    <p:anim calcmode="lin" valueType="num">
                                      <p:cBhvr additive="base">
                                        <p:cTn id="13" dur="500" fill="hold"/>
                                        <p:tgtEl>
                                          <p:spTgt spid="9421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42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4210">
                                            <p:txEl>
                                              <p:pRg st="3" end="3"/>
                                            </p:txEl>
                                          </p:spTgt>
                                        </p:tgtEl>
                                        <p:attrNameLst>
                                          <p:attrName>style.visibility</p:attrName>
                                        </p:attrNameLst>
                                      </p:cBhvr>
                                      <p:to>
                                        <p:strVal val="visible"/>
                                      </p:to>
                                    </p:set>
                                    <p:anim calcmode="lin" valueType="num">
                                      <p:cBhvr additive="base">
                                        <p:cTn id="19" dur="500" fill="hold"/>
                                        <p:tgtEl>
                                          <p:spTgt spid="94210">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42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4210">
                                            <p:txEl>
                                              <p:pRg st="5" end="5"/>
                                            </p:txEl>
                                          </p:spTgt>
                                        </p:tgtEl>
                                        <p:attrNameLst>
                                          <p:attrName>style.visibility</p:attrName>
                                        </p:attrNameLst>
                                      </p:cBhvr>
                                      <p:to>
                                        <p:strVal val="visible"/>
                                      </p:to>
                                    </p:set>
                                    <p:anim calcmode="lin" valueType="num">
                                      <p:cBhvr additive="base">
                                        <p:cTn id="25" dur="500" fill="hold"/>
                                        <p:tgtEl>
                                          <p:spTgt spid="94210">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42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4210">
                                            <p:txEl>
                                              <p:pRg st="6" end="6"/>
                                            </p:txEl>
                                          </p:spTgt>
                                        </p:tgtEl>
                                        <p:attrNameLst>
                                          <p:attrName>style.visibility</p:attrName>
                                        </p:attrNameLst>
                                      </p:cBhvr>
                                      <p:to>
                                        <p:strVal val="visible"/>
                                      </p:to>
                                    </p:set>
                                    <p:anim calcmode="lin" valueType="num">
                                      <p:cBhvr additive="base">
                                        <p:cTn id="31" dur="500" fill="hold"/>
                                        <p:tgtEl>
                                          <p:spTgt spid="94210">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42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4210">
                                            <p:txEl>
                                              <p:pRg st="7" end="7"/>
                                            </p:txEl>
                                          </p:spTgt>
                                        </p:tgtEl>
                                        <p:attrNameLst>
                                          <p:attrName>style.visibility</p:attrName>
                                        </p:attrNameLst>
                                      </p:cBhvr>
                                      <p:to>
                                        <p:strVal val="visible"/>
                                      </p:to>
                                    </p:set>
                                    <p:anim calcmode="lin" valueType="num">
                                      <p:cBhvr additive="base">
                                        <p:cTn id="37" dur="500" fill="hold"/>
                                        <p:tgtEl>
                                          <p:spTgt spid="94210">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42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4210">
                                            <p:txEl>
                                              <p:pRg st="8" end="8"/>
                                            </p:txEl>
                                          </p:spTgt>
                                        </p:tgtEl>
                                        <p:attrNameLst>
                                          <p:attrName>style.visibility</p:attrName>
                                        </p:attrNameLst>
                                      </p:cBhvr>
                                      <p:to>
                                        <p:strVal val="visible"/>
                                      </p:to>
                                    </p:set>
                                    <p:anim calcmode="lin" valueType="num">
                                      <p:cBhvr additive="base">
                                        <p:cTn id="43" dur="500" fill="hold"/>
                                        <p:tgtEl>
                                          <p:spTgt spid="94210">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421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228600" y="2590800"/>
            <a:ext cx="8915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u="none">
              <a:solidFill>
                <a:schemeClr val="accent1"/>
              </a:solidFill>
              <a:latin typeface="Tahoma" charset="0"/>
            </a:endParaRPr>
          </a:p>
          <a:p>
            <a:pPr algn="ctr"/>
            <a:r>
              <a:rPr lang="en-US" sz="4000" u="none">
                <a:solidFill>
                  <a:schemeClr val="tx2"/>
                </a:solidFill>
                <a:latin typeface="Calibri" charset="0"/>
                <a:cs typeface="Calibri" charset="0"/>
              </a:rPr>
              <a:t>“The Lord is with us; do not fear them.”</a:t>
            </a:r>
          </a:p>
          <a:p>
            <a:r>
              <a:rPr lang="en-US" sz="4000" u="none">
                <a:solidFill>
                  <a:schemeClr val="tx2"/>
                </a:solidFill>
                <a:latin typeface="Calibri" charset="0"/>
                <a:cs typeface="Calibri" charset="0"/>
              </a:rPr>
              <a:t>	</a:t>
            </a:r>
          </a:p>
          <a:p>
            <a:pPr algn="ctr"/>
            <a:r>
              <a:rPr lang="en-US" sz="3600" u="none">
                <a:solidFill>
                  <a:schemeClr val="tx2"/>
                </a:solidFill>
                <a:latin typeface="Franklin Gothic Book (Body)" charset="0"/>
              </a:rPr>
              <a:t>			</a:t>
            </a:r>
          </a:p>
          <a:p>
            <a:pPr algn="ctr"/>
            <a:r>
              <a:rPr lang="en-US" sz="3600" u="none">
                <a:solidFill>
                  <a:schemeClr val="tx2"/>
                </a:solidFill>
                <a:latin typeface="Franklin Gothic Book (Body)" charset="0"/>
              </a:rPr>
              <a:t>				</a:t>
            </a:r>
            <a:r>
              <a:rPr lang="en-US" sz="3200" u="none">
                <a:solidFill>
                  <a:schemeClr val="tx2"/>
                </a:solidFill>
                <a:latin typeface="Calibri" charset="0"/>
                <a:cs typeface="Calibri" charset="0"/>
              </a:rPr>
              <a:t>      - Numbers 14:9</a:t>
            </a:r>
            <a:r>
              <a:rPr lang="en-US" sz="3200" u="none">
                <a:solidFill>
                  <a:schemeClr val="accent1"/>
                </a:solidFill>
                <a:latin typeface="Calibri" charset="0"/>
                <a:cs typeface="Calibri" charset="0"/>
              </a:rPr>
              <a:t>		</a:t>
            </a:r>
          </a:p>
          <a:p>
            <a:pPr algn="ctr"/>
            <a:r>
              <a:rPr lang="en-US" sz="3600" u="none">
                <a:solidFill>
                  <a:schemeClr val="accent1"/>
                </a:solidFill>
                <a:latin typeface="Tahoma" charset="0"/>
              </a:rPr>
              <a:t>					</a:t>
            </a:r>
            <a:endParaRPr lang="en-US" sz="2800" b="1" u="none">
              <a:solidFill>
                <a:schemeClr val="accent1"/>
              </a:solidFill>
              <a:latin typeface="Tahoma" charset="0"/>
            </a:endParaRPr>
          </a:p>
        </p:txBody>
      </p:sp>
      <p:sp>
        <p:nvSpPr>
          <p:cNvPr id="23555" name="Text Box 3"/>
          <p:cNvSpPr txBox="1">
            <a:spLocks noChangeArrowheads="1"/>
          </p:cNvSpPr>
          <p:nvPr/>
        </p:nvSpPr>
        <p:spPr bwMode="auto">
          <a:xfrm>
            <a:off x="609600" y="457200"/>
            <a:ext cx="7543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Joshua and Caleb</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5234">
                                            <p:txEl>
                                              <p:pRg st="1" end="1"/>
                                            </p:txEl>
                                          </p:spTgt>
                                        </p:tgtEl>
                                        <p:attrNameLst>
                                          <p:attrName>style.visibility</p:attrName>
                                        </p:attrNameLst>
                                      </p:cBhvr>
                                      <p:to>
                                        <p:strVal val="visible"/>
                                      </p:to>
                                    </p:set>
                                    <p:anim calcmode="lin" valueType="num">
                                      <p:cBhvr additive="base">
                                        <p:cTn id="7" dur="500" fill="hold"/>
                                        <p:tgtEl>
                                          <p:spTgt spid="9523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52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5234">
                                            <p:txEl>
                                              <p:pRg st="2" end="2"/>
                                            </p:txEl>
                                          </p:spTgt>
                                        </p:tgtEl>
                                        <p:attrNameLst>
                                          <p:attrName>style.visibility</p:attrName>
                                        </p:attrNameLst>
                                      </p:cBhvr>
                                      <p:to>
                                        <p:strVal val="visible"/>
                                      </p:to>
                                    </p:set>
                                    <p:anim calcmode="lin" valueType="num">
                                      <p:cBhvr additive="base">
                                        <p:cTn id="13" dur="500" fill="hold"/>
                                        <p:tgtEl>
                                          <p:spTgt spid="9523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52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5234">
                                            <p:txEl>
                                              <p:pRg st="3" end="3"/>
                                            </p:txEl>
                                          </p:spTgt>
                                        </p:tgtEl>
                                        <p:attrNameLst>
                                          <p:attrName>style.visibility</p:attrName>
                                        </p:attrNameLst>
                                      </p:cBhvr>
                                      <p:to>
                                        <p:strVal val="visible"/>
                                      </p:to>
                                    </p:set>
                                    <p:anim calcmode="lin" valueType="num">
                                      <p:cBhvr additive="base">
                                        <p:cTn id="19" dur="500" fill="hold"/>
                                        <p:tgtEl>
                                          <p:spTgt spid="9523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52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5234">
                                            <p:txEl>
                                              <p:pRg st="4" end="4"/>
                                            </p:txEl>
                                          </p:spTgt>
                                        </p:tgtEl>
                                        <p:attrNameLst>
                                          <p:attrName>style.visibility</p:attrName>
                                        </p:attrNameLst>
                                      </p:cBhvr>
                                      <p:to>
                                        <p:strVal val="visible"/>
                                      </p:to>
                                    </p:set>
                                    <p:anim calcmode="lin" valueType="num">
                                      <p:cBhvr additive="base">
                                        <p:cTn id="25" dur="500" fill="hold"/>
                                        <p:tgtEl>
                                          <p:spTgt spid="9523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52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5234">
                                            <p:txEl>
                                              <p:pRg st="5" end="5"/>
                                            </p:txEl>
                                          </p:spTgt>
                                        </p:tgtEl>
                                        <p:attrNameLst>
                                          <p:attrName>style.visibility</p:attrName>
                                        </p:attrNameLst>
                                      </p:cBhvr>
                                      <p:to>
                                        <p:strVal val="visible"/>
                                      </p:to>
                                    </p:set>
                                    <p:anim calcmode="lin" valueType="num">
                                      <p:cBhvr additive="base">
                                        <p:cTn id="31" dur="500" fill="hold"/>
                                        <p:tgtEl>
                                          <p:spTgt spid="95234">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523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28600" y="838200"/>
            <a:ext cx="89154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u="none">
                <a:solidFill>
                  <a:schemeClr val="accent1"/>
                </a:solidFill>
                <a:latin typeface="Calibri" charset="0"/>
                <a:cs typeface="Calibri" charset="0"/>
              </a:rPr>
              <a:t>Numbers 14:9 reminds me of Psalm 27:1.</a:t>
            </a:r>
          </a:p>
          <a:p>
            <a:endParaRPr lang="en-US" sz="2800" u="none">
              <a:solidFill>
                <a:schemeClr val="accent1"/>
              </a:solidFill>
              <a:latin typeface="Tahoma" charset="0"/>
            </a:endParaRPr>
          </a:p>
          <a:p>
            <a:endParaRPr lang="en-US" sz="2400" u="none">
              <a:solidFill>
                <a:schemeClr val="accent1"/>
              </a:solidFill>
              <a:latin typeface="Tahoma" charset="0"/>
            </a:endParaRPr>
          </a:p>
          <a:p>
            <a:pPr algn="ctr"/>
            <a:r>
              <a:rPr lang="en-US" sz="4000" u="none">
                <a:solidFill>
                  <a:schemeClr val="tx2"/>
                </a:solidFill>
                <a:latin typeface="Calibri" charset="0"/>
                <a:cs typeface="Calibri" charset="0"/>
              </a:rPr>
              <a:t>“The Lord is my light and my salvation. Whom shall I fear?</a:t>
            </a:r>
          </a:p>
          <a:p>
            <a:pPr algn="ctr"/>
            <a:endParaRPr lang="en-US" sz="4000" u="none">
              <a:solidFill>
                <a:schemeClr val="tx2"/>
              </a:solidFill>
              <a:latin typeface="Calibri" charset="0"/>
              <a:cs typeface="Calibri" charset="0"/>
            </a:endParaRPr>
          </a:p>
          <a:p>
            <a:pPr algn="ctr"/>
            <a:r>
              <a:rPr lang="en-US" sz="4000" u="none">
                <a:solidFill>
                  <a:schemeClr val="tx2"/>
                </a:solidFill>
                <a:latin typeface="Calibri" charset="0"/>
                <a:cs typeface="Calibri" charset="0"/>
              </a:rPr>
              <a:t>The Lord is the stronghold of my life. Of Whom shall I be afraid.”</a:t>
            </a:r>
          </a:p>
          <a:p>
            <a:r>
              <a:rPr lang="en-US" sz="4000" u="none">
                <a:solidFill>
                  <a:schemeClr val="accent1"/>
                </a:solidFill>
                <a:latin typeface="Calibri" charset="0"/>
                <a:cs typeface="Calibri" charset="0"/>
              </a:rPr>
              <a:t>	</a:t>
            </a:r>
          </a:p>
          <a:p>
            <a:pPr algn="ctr"/>
            <a:r>
              <a:rPr lang="en-US" sz="3600" u="none">
                <a:solidFill>
                  <a:schemeClr val="accent1"/>
                </a:solidFill>
                <a:latin typeface="Tahoma" charset="0"/>
              </a:rPr>
              <a:t>			</a:t>
            </a:r>
          </a:p>
          <a:p>
            <a:pPr algn="ctr"/>
            <a:r>
              <a:rPr lang="en-US" sz="3600" u="none">
                <a:solidFill>
                  <a:schemeClr val="accent1"/>
                </a:solidFill>
                <a:latin typeface="Tahoma" charset="0"/>
              </a:rPr>
              <a:t>				</a:t>
            </a:r>
            <a:endParaRPr lang="en-US" sz="2800" b="1" u="none">
              <a:solidFill>
                <a:schemeClr val="accent1"/>
              </a:solidFill>
              <a:latin typeface="Tahoma"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 calcmode="lin" valueType="num">
                                      <p:cBhvr additive="base">
                                        <p:cTn id="7" dur="500" fill="hold"/>
                                        <p:tgtEl>
                                          <p:spTgt spid="829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9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2946">
                                            <p:txEl>
                                              <p:pRg st="3" end="3"/>
                                            </p:txEl>
                                          </p:spTgt>
                                        </p:tgtEl>
                                        <p:attrNameLst>
                                          <p:attrName>style.visibility</p:attrName>
                                        </p:attrNameLst>
                                      </p:cBhvr>
                                      <p:to>
                                        <p:strVal val="visible"/>
                                      </p:to>
                                    </p:set>
                                    <p:anim calcmode="lin" valueType="num">
                                      <p:cBhvr additive="base">
                                        <p:cTn id="13" dur="500" fill="hold"/>
                                        <p:tgtEl>
                                          <p:spTgt spid="82946">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294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2946">
                                            <p:txEl>
                                              <p:pRg st="5" end="5"/>
                                            </p:txEl>
                                          </p:spTgt>
                                        </p:tgtEl>
                                        <p:attrNameLst>
                                          <p:attrName>style.visibility</p:attrName>
                                        </p:attrNameLst>
                                      </p:cBhvr>
                                      <p:to>
                                        <p:strVal val="visible"/>
                                      </p:to>
                                    </p:set>
                                    <p:anim calcmode="lin" valueType="num">
                                      <p:cBhvr additive="base">
                                        <p:cTn id="19" dur="500" fill="hold"/>
                                        <p:tgtEl>
                                          <p:spTgt spid="82946">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294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2946">
                                            <p:txEl>
                                              <p:pRg st="6" end="6"/>
                                            </p:txEl>
                                          </p:spTgt>
                                        </p:tgtEl>
                                        <p:attrNameLst>
                                          <p:attrName>style.visibility</p:attrName>
                                        </p:attrNameLst>
                                      </p:cBhvr>
                                      <p:to>
                                        <p:strVal val="visible"/>
                                      </p:to>
                                    </p:set>
                                    <p:anim calcmode="lin" valueType="num">
                                      <p:cBhvr additive="base">
                                        <p:cTn id="25" dur="500" fill="hold"/>
                                        <p:tgtEl>
                                          <p:spTgt spid="82946">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294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2946">
                                            <p:txEl>
                                              <p:pRg st="7" end="7"/>
                                            </p:txEl>
                                          </p:spTgt>
                                        </p:tgtEl>
                                        <p:attrNameLst>
                                          <p:attrName>style.visibility</p:attrName>
                                        </p:attrNameLst>
                                      </p:cBhvr>
                                      <p:to>
                                        <p:strVal val="visible"/>
                                      </p:to>
                                    </p:set>
                                    <p:anim calcmode="lin" valueType="num">
                                      <p:cBhvr additive="base">
                                        <p:cTn id="31" dur="500" fill="hold"/>
                                        <p:tgtEl>
                                          <p:spTgt spid="82946">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294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2946">
                                            <p:txEl>
                                              <p:pRg st="8" end="8"/>
                                            </p:txEl>
                                          </p:spTgt>
                                        </p:tgtEl>
                                        <p:attrNameLst>
                                          <p:attrName>style.visibility</p:attrName>
                                        </p:attrNameLst>
                                      </p:cBhvr>
                                      <p:to>
                                        <p:strVal val="visible"/>
                                      </p:to>
                                    </p:set>
                                    <p:anim calcmode="lin" valueType="num">
                                      <p:cBhvr additive="base">
                                        <p:cTn id="37" dur="500" fill="hold"/>
                                        <p:tgtEl>
                                          <p:spTgt spid="82946">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294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28600" y="2133600"/>
            <a:ext cx="8915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u="none">
              <a:solidFill>
                <a:schemeClr val="accent1"/>
              </a:solidFill>
              <a:latin typeface="Tahoma" charset="0"/>
            </a:endParaRPr>
          </a:p>
          <a:p>
            <a:pPr algn="ctr"/>
            <a:r>
              <a:rPr lang="en-US" sz="4000" u="none">
                <a:solidFill>
                  <a:schemeClr val="accent1"/>
                </a:solidFill>
                <a:latin typeface="Calibri" charset="0"/>
                <a:cs typeface="Calibri" charset="0"/>
              </a:rPr>
              <a:t>The </a:t>
            </a:r>
            <a:r>
              <a:rPr lang="en-US" sz="4000">
                <a:solidFill>
                  <a:schemeClr val="tx2"/>
                </a:solidFill>
                <a:latin typeface="Calibri" charset="0"/>
                <a:cs typeface="Calibri" charset="0"/>
              </a:rPr>
              <a:t>Pessimist</a:t>
            </a:r>
            <a:r>
              <a:rPr lang="en-US" sz="4000" u="none">
                <a:solidFill>
                  <a:schemeClr val="accent1"/>
                </a:solidFill>
                <a:latin typeface="Calibri" charset="0"/>
                <a:cs typeface="Calibri" charset="0"/>
              </a:rPr>
              <a:t> sees a difficulty in every opportunity, but </a:t>
            </a:r>
          </a:p>
          <a:p>
            <a:pPr algn="ctr"/>
            <a:endParaRPr lang="en-US" sz="4000" u="none">
              <a:solidFill>
                <a:schemeClr val="accent1"/>
              </a:solidFill>
              <a:latin typeface="Calibri" charset="0"/>
              <a:cs typeface="Calibri" charset="0"/>
            </a:endParaRPr>
          </a:p>
          <a:p>
            <a:pPr algn="ctr"/>
            <a:r>
              <a:rPr lang="en-US" sz="4000" u="none">
                <a:solidFill>
                  <a:schemeClr val="accent1"/>
                </a:solidFill>
                <a:latin typeface="Calibri" charset="0"/>
                <a:cs typeface="Calibri" charset="0"/>
              </a:rPr>
              <a:t>the </a:t>
            </a:r>
            <a:r>
              <a:rPr lang="en-US" sz="4000">
                <a:solidFill>
                  <a:schemeClr val="tx2"/>
                </a:solidFill>
                <a:latin typeface="Calibri" charset="0"/>
                <a:cs typeface="Calibri" charset="0"/>
              </a:rPr>
              <a:t>Optimist</a:t>
            </a:r>
            <a:r>
              <a:rPr lang="en-US" sz="4000" u="none">
                <a:solidFill>
                  <a:schemeClr val="accent1"/>
                </a:solidFill>
                <a:latin typeface="Calibri" charset="0"/>
                <a:cs typeface="Calibri" charset="0"/>
              </a:rPr>
              <a:t> sees an opportunity in every difficulty. 	</a:t>
            </a:r>
            <a:r>
              <a:rPr lang="en-US" sz="3600" u="none">
                <a:solidFill>
                  <a:schemeClr val="accent1"/>
                </a:solidFill>
                <a:latin typeface="Calibri" charset="0"/>
                <a:cs typeface="Calibri" charset="0"/>
              </a:rPr>
              <a:t>	</a:t>
            </a:r>
            <a:endParaRPr lang="en-US" sz="2800" b="1" u="none">
              <a:solidFill>
                <a:schemeClr val="accent1"/>
              </a:solidFill>
              <a:latin typeface="Calibri" charset="0"/>
              <a:cs typeface="Calibri" charset="0"/>
            </a:endParaRPr>
          </a:p>
        </p:txBody>
      </p:sp>
      <p:sp>
        <p:nvSpPr>
          <p:cNvPr id="25603" name="Text Box 3"/>
          <p:cNvSpPr txBox="1">
            <a:spLocks noChangeArrowheads="1"/>
          </p:cNvSpPr>
          <p:nvPr/>
        </p:nvSpPr>
        <p:spPr bwMode="auto">
          <a:xfrm>
            <a:off x="609600" y="457200"/>
            <a:ext cx="7543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Difference between a Pessimist and an Optimist</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898">
                                            <p:txEl>
                                              <p:pRg st="1" end="1"/>
                                            </p:txEl>
                                          </p:spTgt>
                                        </p:tgtEl>
                                        <p:attrNameLst>
                                          <p:attrName>style.visibility</p:attrName>
                                        </p:attrNameLst>
                                      </p:cBhvr>
                                      <p:to>
                                        <p:strVal val="visible"/>
                                      </p:to>
                                    </p:set>
                                    <p:anim calcmode="lin" valueType="num">
                                      <p:cBhvr additive="base">
                                        <p:cTn id="7" dur="500" fill="hold"/>
                                        <p:tgtEl>
                                          <p:spTgt spid="8089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8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0898">
                                            <p:txEl>
                                              <p:pRg st="3" end="3"/>
                                            </p:txEl>
                                          </p:spTgt>
                                        </p:tgtEl>
                                        <p:attrNameLst>
                                          <p:attrName>style.visibility</p:attrName>
                                        </p:attrNameLst>
                                      </p:cBhvr>
                                      <p:to>
                                        <p:strVal val="visible"/>
                                      </p:to>
                                    </p:set>
                                    <p:anim calcmode="lin" valueType="num">
                                      <p:cBhvr additive="base">
                                        <p:cTn id="13" dur="500" fill="hold"/>
                                        <p:tgtEl>
                                          <p:spTgt spid="80898">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089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228600" y="1752600"/>
            <a:ext cx="8915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3600" u="none">
              <a:solidFill>
                <a:schemeClr val="accent1"/>
              </a:solidFill>
              <a:latin typeface="Franklin Gothic Book (Body)" charset="0"/>
            </a:endParaRPr>
          </a:p>
          <a:p>
            <a:pPr algn="ctr"/>
            <a:r>
              <a:rPr lang="en-US" sz="4000" u="none">
                <a:solidFill>
                  <a:schemeClr val="accent1"/>
                </a:solidFill>
                <a:latin typeface="Calibri" charset="0"/>
                <a:cs typeface="Calibri" charset="0"/>
              </a:rPr>
              <a:t>Are you looking at the size of your </a:t>
            </a:r>
            <a:r>
              <a:rPr lang="en-US" sz="4000" b="1">
                <a:solidFill>
                  <a:schemeClr val="tx2"/>
                </a:solidFill>
                <a:latin typeface="Calibri" charset="0"/>
                <a:cs typeface="Calibri" charset="0"/>
              </a:rPr>
              <a:t>giants </a:t>
            </a:r>
          </a:p>
          <a:p>
            <a:pPr algn="ctr"/>
            <a:endParaRPr lang="en-US" sz="4000" u="none">
              <a:solidFill>
                <a:schemeClr val="tx2"/>
              </a:solidFill>
              <a:latin typeface="Calibri" charset="0"/>
              <a:cs typeface="Calibri" charset="0"/>
            </a:endParaRPr>
          </a:p>
          <a:p>
            <a:pPr algn="ctr"/>
            <a:r>
              <a:rPr lang="en-US" sz="4000" u="none">
                <a:solidFill>
                  <a:schemeClr val="accent1"/>
                </a:solidFill>
                <a:latin typeface="Calibri" charset="0"/>
                <a:cs typeface="Calibri" charset="0"/>
              </a:rPr>
              <a:t>or the size of your </a:t>
            </a:r>
            <a:r>
              <a:rPr lang="en-US" sz="4000" b="1">
                <a:solidFill>
                  <a:schemeClr val="tx2"/>
                </a:solidFill>
                <a:latin typeface="Calibri" charset="0"/>
                <a:cs typeface="Calibri" charset="0"/>
              </a:rPr>
              <a:t>God?</a:t>
            </a:r>
          </a:p>
          <a:p>
            <a:r>
              <a:rPr lang="en-US" sz="3600" u="none">
                <a:solidFill>
                  <a:schemeClr val="accent1"/>
                </a:solidFill>
                <a:latin typeface="Franklin Gothic Book (Body)" charset="0"/>
              </a:rPr>
              <a:t>	</a:t>
            </a:r>
          </a:p>
          <a:p>
            <a:pPr algn="ctr"/>
            <a:r>
              <a:rPr lang="en-US" sz="3600" u="none">
                <a:solidFill>
                  <a:schemeClr val="accent1"/>
                </a:solidFill>
                <a:latin typeface="Franklin Gothic Book (Body)" charset="0"/>
              </a:rPr>
              <a:t>			</a:t>
            </a:r>
          </a:p>
          <a:p>
            <a:pPr algn="ctr"/>
            <a:r>
              <a:rPr lang="en-US" sz="3600" u="none">
                <a:solidFill>
                  <a:schemeClr val="accent1"/>
                </a:solidFill>
                <a:latin typeface="Franklin Gothic Book (Body)" charset="0"/>
              </a:rPr>
              <a:t>				</a:t>
            </a:r>
            <a:endParaRPr lang="en-US" sz="3600" b="1" u="none">
              <a:solidFill>
                <a:schemeClr val="accent1"/>
              </a:solidFill>
              <a:latin typeface="Franklin Gothic Book (Body)"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6258">
                                            <p:txEl>
                                              <p:pRg st="1" end="1"/>
                                            </p:txEl>
                                          </p:spTgt>
                                        </p:tgtEl>
                                        <p:attrNameLst>
                                          <p:attrName>style.visibility</p:attrName>
                                        </p:attrNameLst>
                                      </p:cBhvr>
                                      <p:to>
                                        <p:strVal val="visible"/>
                                      </p:to>
                                    </p:set>
                                    <p:anim calcmode="lin" valueType="num">
                                      <p:cBhvr additive="base">
                                        <p:cTn id="7" dur="500" fill="hold"/>
                                        <p:tgtEl>
                                          <p:spTgt spid="9625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62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6258">
                                            <p:txEl>
                                              <p:pRg st="3" end="3"/>
                                            </p:txEl>
                                          </p:spTgt>
                                        </p:tgtEl>
                                        <p:attrNameLst>
                                          <p:attrName>style.visibility</p:attrName>
                                        </p:attrNameLst>
                                      </p:cBhvr>
                                      <p:to>
                                        <p:strVal val="visible"/>
                                      </p:to>
                                    </p:set>
                                    <p:anim calcmode="lin" valueType="num">
                                      <p:cBhvr additive="base">
                                        <p:cTn id="13" dur="500" fill="hold"/>
                                        <p:tgtEl>
                                          <p:spTgt spid="96258">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625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6258">
                                            <p:txEl>
                                              <p:pRg st="4" end="4"/>
                                            </p:txEl>
                                          </p:spTgt>
                                        </p:tgtEl>
                                        <p:attrNameLst>
                                          <p:attrName>style.visibility</p:attrName>
                                        </p:attrNameLst>
                                      </p:cBhvr>
                                      <p:to>
                                        <p:strVal val="visible"/>
                                      </p:to>
                                    </p:set>
                                    <p:anim calcmode="lin" valueType="num">
                                      <p:cBhvr additive="base">
                                        <p:cTn id="19" dur="500" fill="hold"/>
                                        <p:tgtEl>
                                          <p:spTgt spid="9625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625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6258">
                                            <p:txEl>
                                              <p:pRg st="5" end="5"/>
                                            </p:txEl>
                                          </p:spTgt>
                                        </p:tgtEl>
                                        <p:attrNameLst>
                                          <p:attrName>style.visibility</p:attrName>
                                        </p:attrNameLst>
                                      </p:cBhvr>
                                      <p:to>
                                        <p:strVal val="visible"/>
                                      </p:to>
                                    </p:set>
                                    <p:anim calcmode="lin" valueType="num">
                                      <p:cBhvr additive="base">
                                        <p:cTn id="25" dur="500" fill="hold"/>
                                        <p:tgtEl>
                                          <p:spTgt spid="96258">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625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6258">
                                            <p:txEl>
                                              <p:pRg st="6" end="6"/>
                                            </p:txEl>
                                          </p:spTgt>
                                        </p:tgtEl>
                                        <p:attrNameLst>
                                          <p:attrName>style.visibility</p:attrName>
                                        </p:attrNameLst>
                                      </p:cBhvr>
                                      <p:to>
                                        <p:strVal val="visible"/>
                                      </p:to>
                                    </p:set>
                                    <p:anim calcmode="lin" valueType="num">
                                      <p:cBhvr additive="base">
                                        <p:cTn id="31" dur="500" fill="hold"/>
                                        <p:tgtEl>
                                          <p:spTgt spid="96258">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625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228600" y="2209800"/>
            <a:ext cx="89154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u="none">
                <a:solidFill>
                  <a:schemeClr val="accent1"/>
                </a:solidFill>
                <a:latin typeface="Calibri" charset="0"/>
                <a:cs typeface="Calibri" charset="0"/>
              </a:rPr>
              <a:t>to see God's </a:t>
            </a:r>
            <a:r>
              <a:rPr lang="en-US" b="1" u="none">
                <a:solidFill>
                  <a:schemeClr val="tx2"/>
                </a:solidFill>
                <a:latin typeface="Calibri" charset="0"/>
                <a:cs typeface="Calibri" charset="0"/>
              </a:rPr>
              <a:t>Presence</a:t>
            </a:r>
            <a:r>
              <a:rPr lang="en-US" u="none">
                <a:solidFill>
                  <a:schemeClr val="accent1"/>
                </a:solidFill>
                <a:latin typeface="Calibri" charset="0"/>
                <a:cs typeface="Calibri" charset="0"/>
              </a:rPr>
              <a:t>, </a:t>
            </a:r>
          </a:p>
          <a:p>
            <a:pPr>
              <a:spcBef>
                <a:spcPts val="500"/>
              </a:spcBef>
              <a:spcAft>
                <a:spcPts val="500"/>
              </a:spcAft>
            </a:pPr>
            <a:r>
              <a:rPr lang="en-US" u="none">
                <a:solidFill>
                  <a:schemeClr val="accent1"/>
                </a:solidFill>
                <a:latin typeface="Calibri" charset="0"/>
                <a:cs typeface="Calibri" charset="0"/>
              </a:rPr>
              <a:t>	   to perceive God's </a:t>
            </a:r>
            <a:r>
              <a:rPr lang="en-US" b="1" u="none">
                <a:solidFill>
                  <a:schemeClr val="tx2"/>
                </a:solidFill>
                <a:latin typeface="Calibri" charset="0"/>
                <a:cs typeface="Calibri" charset="0"/>
              </a:rPr>
              <a:t>Power</a:t>
            </a:r>
            <a:r>
              <a:rPr lang="en-US" u="none">
                <a:solidFill>
                  <a:schemeClr val="accent1"/>
                </a:solidFill>
                <a:latin typeface="Calibri" charset="0"/>
                <a:cs typeface="Calibri" charset="0"/>
              </a:rPr>
              <a:t>,</a:t>
            </a:r>
          </a:p>
          <a:p>
            <a:pPr>
              <a:spcBef>
                <a:spcPts val="500"/>
              </a:spcBef>
              <a:spcAft>
                <a:spcPts val="500"/>
              </a:spcAft>
            </a:pPr>
            <a:r>
              <a:rPr lang="en-US" u="none">
                <a:solidFill>
                  <a:schemeClr val="accent1"/>
                </a:solidFill>
                <a:latin typeface="Calibri" charset="0"/>
                <a:cs typeface="Calibri" charset="0"/>
              </a:rPr>
              <a:t>  and to focus on God's </a:t>
            </a:r>
            <a:r>
              <a:rPr lang="en-US" b="1" u="none">
                <a:solidFill>
                  <a:schemeClr val="tx2"/>
                </a:solidFill>
                <a:latin typeface="Calibri" charset="0"/>
                <a:cs typeface="Calibri" charset="0"/>
              </a:rPr>
              <a:t>Plan</a:t>
            </a:r>
            <a:endParaRPr lang="en-US" b="1" u="none">
              <a:solidFill>
                <a:schemeClr val="accent1"/>
              </a:solidFill>
              <a:latin typeface="Calibri" charset="0"/>
              <a:cs typeface="Calibri" charset="0"/>
            </a:endParaRPr>
          </a:p>
          <a:p>
            <a:pPr>
              <a:lnSpc>
                <a:spcPct val="20000"/>
              </a:lnSpc>
              <a:spcBef>
                <a:spcPts val="500"/>
              </a:spcBef>
              <a:spcAft>
                <a:spcPts val="500"/>
              </a:spcAft>
            </a:pPr>
            <a:endParaRPr lang="en-US" b="1" u="none">
              <a:solidFill>
                <a:schemeClr val="accent1"/>
              </a:solidFill>
              <a:latin typeface="Calibri" charset="0"/>
              <a:cs typeface="Calibri" charset="0"/>
            </a:endParaRPr>
          </a:p>
          <a:p>
            <a:pPr>
              <a:spcBef>
                <a:spcPts val="500"/>
              </a:spcBef>
              <a:spcAft>
                <a:spcPts val="500"/>
              </a:spcAft>
            </a:pPr>
            <a:r>
              <a:rPr lang="en-US" b="1" u="none">
                <a:solidFill>
                  <a:schemeClr val="accent1"/>
                </a:solidFill>
                <a:latin typeface="Calibri" charset="0"/>
                <a:cs typeface="Calibri" charset="0"/>
              </a:rPr>
              <a:t>	         </a:t>
            </a:r>
            <a:r>
              <a:rPr lang="en-US" b="1" u="none">
                <a:solidFill>
                  <a:schemeClr val="tx2"/>
                </a:solidFill>
                <a:latin typeface="Calibri" charset="0"/>
                <a:cs typeface="Calibri" charset="0"/>
              </a:rPr>
              <a:t>in spite of the obstacles. </a:t>
            </a:r>
          </a:p>
        </p:txBody>
      </p:sp>
      <p:sp>
        <p:nvSpPr>
          <p:cNvPr id="27651" name="Text Box 3"/>
          <p:cNvSpPr txBox="1">
            <a:spLocks noChangeArrowheads="1"/>
          </p:cNvSpPr>
          <p:nvPr/>
        </p:nvSpPr>
        <p:spPr bwMode="auto">
          <a:xfrm>
            <a:off x="609600" y="457200"/>
            <a:ext cx="7543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spcBef>
                <a:spcPct val="50000"/>
              </a:spcBef>
            </a:pPr>
            <a:r>
              <a:rPr lang="en-US" sz="4400" b="1" u="none">
                <a:solidFill>
                  <a:schemeClr val="accent1"/>
                </a:solidFill>
                <a:latin typeface="Calibri" charset="0"/>
                <a:cs typeface="Calibri" charset="0"/>
              </a:rPr>
              <a:t>Vision is the ability...</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calcmode="lin" valueType="num">
                                      <p:cBhvr additive="base">
                                        <p:cTn id="7" dur="500" fill="hold"/>
                                        <p:tgtEl>
                                          <p:spTgt spid="9728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72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7282">
                                            <p:txEl>
                                              <p:pRg st="1" end="1"/>
                                            </p:txEl>
                                          </p:spTgt>
                                        </p:tgtEl>
                                        <p:attrNameLst>
                                          <p:attrName>style.visibility</p:attrName>
                                        </p:attrNameLst>
                                      </p:cBhvr>
                                      <p:to>
                                        <p:strVal val="visible"/>
                                      </p:to>
                                    </p:set>
                                    <p:anim calcmode="lin" valueType="num">
                                      <p:cBhvr additive="base">
                                        <p:cTn id="13" dur="500" fill="hold"/>
                                        <p:tgtEl>
                                          <p:spTgt spid="9728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72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7282">
                                            <p:txEl>
                                              <p:pRg st="2" end="2"/>
                                            </p:txEl>
                                          </p:spTgt>
                                        </p:tgtEl>
                                        <p:attrNameLst>
                                          <p:attrName>style.visibility</p:attrName>
                                        </p:attrNameLst>
                                      </p:cBhvr>
                                      <p:to>
                                        <p:strVal val="visible"/>
                                      </p:to>
                                    </p:set>
                                    <p:anim calcmode="lin" valueType="num">
                                      <p:cBhvr additive="base">
                                        <p:cTn id="19" dur="500" fill="hold"/>
                                        <p:tgtEl>
                                          <p:spTgt spid="9728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728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7282">
                                            <p:txEl>
                                              <p:pRg st="4" end="4"/>
                                            </p:txEl>
                                          </p:spTgt>
                                        </p:tgtEl>
                                        <p:attrNameLst>
                                          <p:attrName>style.visibility</p:attrName>
                                        </p:attrNameLst>
                                      </p:cBhvr>
                                      <p:to>
                                        <p:strVal val="visible"/>
                                      </p:to>
                                    </p:set>
                                    <p:anim calcmode="lin" valueType="num">
                                      <p:cBhvr additive="base">
                                        <p:cTn id="25" dur="500" fill="hold"/>
                                        <p:tgtEl>
                                          <p:spTgt spid="9728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728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07963" y="2590800"/>
            <a:ext cx="891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sz="6000" b="1" u="none">
                <a:solidFill>
                  <a:schemeClr val="tx2"/>
                </a:solidFill>
                <a:latin typeface="Calibri" charset="0"/>
                <a:cs typeface="Calibri" charset="0"/>
              </a:rPr>
              <a:t>A ______</a:t>
            </a:r>
            <a:endParaRPr lang="en-US" b="1" u="none">
              <a:solidFill>
                <a:schemeClr val="accent1"/>
              </a:solidFill>
              <a:latin typeface="Calibri" charset="0"/>
              <a:cs typeface="Calibri" charset="0"/>
            </a:endParaRPr>
          </a:p>
        </p:txBody>
      </p:sp>
      <p:sp>
        <p:nvSpPr>
          <p:cNvPr id="28675" name="Text Box 4"/>
          <p:cNvSpPr txBox="1">
            <a:spLocks noChangeArrowheads="1"/>
          </p:cNvSpPr>
          <p:nvPr/>
        </p:nvSpPr>
        <p:spPr bwMode="auto">
          <a:xfrm>
            <a:off x="609600" y="457200"/>
            <a:ext cx="7543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How to Defeat the Giants in Your Life?:</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 calcmode="lin" valueType="num">
                                      <p:cBhvr additive="base">
                                        <p:cTn id="7" dur="500" fill="hold"/>
                                        <p:tgtEl>
                                          <p:spTgt spid="5222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22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28600" y="2590800"/>
            <a:ext cx="891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sz="6000" b="1" u="none">
                <a:solidFill>
                  <a:schemeClr val="tx2"/>
                </a:solidFill>
                <a:latin typeface="Calibri" charset="0"/>
                <a:cs typeface="Calibri" charset="0"/>
              </a:rPr>
              <a:t>A</a:t>
            </a:r>
            <a:r>
              <a:rPr lang="en-US" sz="6000" u="none">
                <a:solidFill>
                  <a:schemeClr val="accent1"/>
                </a:solidFill>
                <a:latin typeface="Calibri" charset="0"/>
                <a:cs typeface="Calibri" charset="0"/>
              </a:rPr>
              <a:t>ttitude</a:t>
            </a:r>
            <a:endParaRPr lang="en-US" b="1" u="none">
              <a:solidFill>
                <a:schemeClr val="accent1"/>
              </a:solidFill>
              <a:latin typeface="Calibri" charset="0"/>
              <a:cs typeface="Calibri" charset="0"/>
            </a:endParaRPr>
          </a:p>
        </p:txBody>
      </p:sp>
      <p:sp>
        <p:nvSpPr>
          <p:cNvPr id="29699" name="Text Box 4"/>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 calcmode="lin" valueType="num">
                                      <p:cBhvr additive="base">
                                        <p:cTn id="7" dur="500" fill="hold"/>
                                        <p:tgtEl>
                                          <p:spTgt spid="696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6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24384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u="none">
                <a:solidFill>
                  <a:schemeClr val="accent1"/>
                </a:solidFill>
                <a:latin typeface="Calibri" charset="0"/>
                <a:cs typeface="Calibri" charset="0"/>
              </a:rPr>
              <a:t>The Eternal Optimist</a:t>
            </a:r>
            <a:endParaRPr lang="en-US" sz="2800" b="1" u="none">
              <a:solidFill>
                <a:schemeClr val="accent1"/>
              </a:solidFill>
              <a:latin typeface="Calibri" charset="0"/>
              <a:cs typeface="Calibri"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 calcmode="lin" valueType="num">
                                      <p:cBhvr additive="base">
                                        <p:cTn id="7" dur="500" fill="hold"/>
                                        <p:tgtEl>
                                          <p:spTgt spid="993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93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533400"/>
            <a:ext cx="88392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r>
              <a:rPr lang="en-US" u="none">
                <a:solidFill>
                  <a:schemeClr val="accent1"/>
                </a:solidFill>
                <a:latin typeface="Calibri" charset="0"/>
                <a:cs typeface="Calibri" charset="0"/>
              </a:rPr>
              <a:t>Numbers 13:25</a:t>
            </a:r>
            <a:r>
              <a:rPr lang="en-US" u="none">
                <a:solidFill>
                  <a:schemeClr val="tx1"/>
                </a:solidFill>
                <a:latin typeface="Calibri" charset="0"/>
                <a:cs typeface="Calibri" charset="0"/>
              </a:rPr>
              <a:t>  At the end of forty days they returned from exploring the land.  26  They came back to Moses and Aaron and the whole Israelite community at Kadesh in the Desert of Paran.  There they reported to them and to the whole assembly and showed them the fruit of the land.  27  They gave Moses this account: "We went into the land to which you sent us, and it does flow with milk and honey!  Here is its fruit.  28  But the people who live there are powerful, and the cities are fortified and very large.  We even saw descendants of Anak there.</a:t>
            </a:r>
          </a:p>
        </p:txBody>
      </p:sp>
    </p:spTree>
  </p:cSld>
  <p:clrMapOvr>
    <a:masterClrMapping/>
  </p:clrMapOvr>
  <p:transition xmlns:p14="http://schemas.microsoft.com/office/powerpoint/2010/mai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28600" y="2590800"/>
            <a:ext cx="891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sz="6000" b="1" u="none">
                <a:solidFill>
                  <a:schemeClr val="tx2"/>
                </a:solidFill>
                <a:latin typeface="Calibri" charset="0"/>
                <a:cs typeface="Calibri" charset="0"/>
              </a:rPr>
              <a:t>A</a:t>
            </a:r>
            <a:r>
              <a:rPr lang="en-US" sz="6000" u="none">
                <a:solidFill>
                  <a:schemeClr val="accent1"/>
                </a:solidFill>
                <a:latin typeface="Calibri" charset="0"/>
                <a:cs typeface="Calibri" charset="0"/>
              </a:rPr>
              <a:t>ttitude</a:t>
            </a:r>
            <a:endParaRPr lang="en-US" b="1" u="none">
              <a:solidFill>
                <a:schemeClr val="accent1"/>
              </a:solidFill>
              <a:latin typeface="Calibri" charset="0"/>
              <a:cs typeface="Calibri" charset="0"/>
            </a:endParaRPr>
          </a:p>
        </p:txBody>
      </p:sp>
      <p:sp>
        <p:nvSpPr>
          <p:cNvPr id="31747" name="Text Box 5"/>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Tahoma" charset="0"/>
              </a:rPr>
              <a:t> </a:t>
            </a:r>
            <a:r>
              <a:rPr lang="en-US" sz="4400" b="1" u="none">
                <a:solidFill>
                  <a:schemeClr val="accent1"/>
                </a:solidFill>
                <a:latin typeface="Calibri" charset="0"/>
                <a:cs typeface="Calibri" charset="0"/>
              </a:rPr>
              <a:t>VISION</a:t>
            </a:r>
            <a:r>
              <a:rPr lang="en-US" sz="4400" b="1" u="none">
                <a:solidFill>
                  <a:schemeClr val="accent1"/>
                </a:solidFill>
                <a:latin typeface="Tahoma" charset="0"/>
              </a:rPr>
              <a:t>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28600" y="2590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b="1" u="none">
                <a:solidFill>
                  <a:schemeClr val="tx2"/>
                </a:solidFill>
                <a:latin typeface="Calibri" charset="0"/>
                <a:cs typeface="Calibri" charset="0"/>
              </a:rPr>
              <a:t>A</a:t>
            </a:r>
            <a:r>
              <a:rPr lang="en-US" u="none">
                <a:solidFill>
                  <a:schemeClr val="accent1"/>
                </a:solidFill>
                <a:latin typeface="Calibri" charset="0"/>
                <a:cs typeface="Calibri" charset="0"/>
              </a:rPr>
              <a:t>ttitude</a:t>
            </a:r>
            <a:endParaRPr lang="en-US" b="1" u="none">
              <a:solidFill>
                <a:schemeClr val="accent1"/>
              </a:solidFill>
              <a:latin typeface="Calibri" charset="0"/>
              <a:cs typeface="Calibri" charset="0"/>
            </a:endParaRPr>
          </a:p>
        </p:txBody>
      </p:sp>
      <p:sp>
        <p:nvSpPr>
          <p:cNvPr id="53254" name="Rectangle 6"/>
          <p:cNvSpPr>
            <a:spLocks noChangeArrowheads="1"/>
          </p:cNvSpPr>
          <p:nvPr/>
        </p:nvSpPr>
        <p:spPr bwMode="auto">
          <a:xfrm>
            <a:off x="228600" y="3429000"/>
            <a:ext cx="891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b="1" u="none">
                <a:solidFill>
                  <a:schemeClr val="tx2"/>
                </a:solidFill>
                <a:latin typeface="Tahoma" charset="0"/>
              </a:rPr>
              <a:t>	</a:t>
            </a:r>
            <a:r>
              <a:rPr lang="en-US" sz="6000" b="1" u="none">
                <a:solidFill>
                  <a:schemeClr val="tx2"/>
                </a:solidFill>
                <a:latin typeface="Calibri" charset="0"/>
                <a:cs typeface="Calibri" charset="0"/>
              </a:rPr>
              <a:t>B______</a:t>
            </a:r>
            <a:endParaRPr lang="en-US" b="1" u="none">
              <a:solidFill>
                <a:schemeClr val="accent1"/>
              </a:solidFill>
              <a:latin typeface="Calibri" charset="0"/>
              <a:cs typeface="Calibri" charset="0"/>
            </a:endParaRPr>
          </a:p>
        </p:txBody>
      </p:sp>
      <p:sp>
        <p:nvSpPr>
          <p:cNvPr id="32772" name="Text Box 7"/>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54">
                                            <p:txEl>
                                              <p:pRg st="0" end="0"/>
                                            </p:txEl>
                                          </p:spTgt>
                                        </p:tgtEl>
                                        <p:attrNameLst>
                                          <p:attrName>style.visibility</p:attrName>
                                        </p:attrNameLst>
                                      </p:cBhvr>
                                      <p:to>
                                        <p:strVal val="visible"/>
                                      </p:to>
                                    </p:set>
                                    <p:anim calcmode="lin" valueType="num">
                                      <p:cBhvr additive="base">
                                        <p:cTn id="7" dur="500" fill="hold"/>
                                        <p:tgtEl>
                                          <p:spTgt spid="5325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325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28600" y="2590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b="1" u="none">
                <a:solidFill>
                  <a:schemeClr val="tx2"/>
                </a:solidFill>
                <a:latin typeface="Calibri" charset="0"/>
                <a:cs typeface="Calibri" charset="0"/>
              </a:rPr>
              <a:t>A</a:t>
            </a:r>
            <a:r>
              <a:rPr lang="en-US" u="none">
                <a:solidFill>
                  <a:schemeClr val="accent1"/>
                </a:solidFill>
                <a:latin typeface="Calibri" charset="0"/>
                <a:cs typeface="Calibri" charset="0"/>
              </a:rPr>
              <a:t>ttitude</a:t>
            </a:r>
            <a:endParaRPr lang="en-US" b="1" u="none">
              <a:solidFill>
                <a:schemeClr val="accent1"/>
              </a:solidFill>
              <a:latin typeface="Calibri" charset="0"/>
              <a:cs typeface="Calibri" charset="0"/>
            </a:endParaRPr>
          </a:p>
        </p:txBody>
      </p:sp>
      <p:sp>
        <p:nvSpPr>
          <p:cNvPr id="70660" name="Rectangle 4"/>
          <p:cNvSpPr>
            <a:spLocks noChangeArrowheads="1"/>
          </p:cNvSpPr>
          <p:nvPr/>
        </p:nvSpPr>
        <p:spPr bwMode="auto">
          <a:xfrm>
            <a:off x="228600" y="3429000"/>
            <a:ext cx="891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b="1" u="none">
                <a:solidFill>
                  <a:schemeClr val="tx2"/>
                </a:solidFill>
                <a:latin typeface="Tahoma" charset="0"/>
              </a:rPr>
              <a:t>	</a:t>
            </a:r>
            <a:r>
              <a:rPr lang="en-US" sz="6000" b="1" u="none">
                <a:solidFill>
                  <a:schemeClr val="tx2"/>
                </a:solidFill>
                <a:latin typeface="Calibri" charset="0"/>
                <a:cs typeface="Calibri" charset="0"/>
              </a:rPr>
              <a:t>B</a:t>
            </a:r>
            <a:r>
              <a:rPr lang="en-US" sz="6000" u="none">
                <a:solidFill>
                  <a:schemeClr val="accent1"/>
                </a:solidFill>
                <a:latin typeface="Calibri" charset="0"/>
                <a:cs typeface="Calibri" charset="0"/>
              </a:rPr>
              <a:t>elief</a:t>
            </a:r>
            <a:endParaRPr lang="en-US" b="1" u="none">
              <a:solidFill>
                <a:schemeClr val="accent1"/>
              </a:solidFill>
              <a:latin typeface="Calibri" charset="0"/>
              <a:cs typeface="Calibri" charset="0"/>
            </a:endParaRPr>
          </a:p>
        </p:txBody>
      </p:sp>
      <p:sp>
        <p:nvSpPr>
          <p:cNvPr id="33796" name="Text Box 5"/>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anim calcmode="lin" valueType="num">
                                      <p:cBhvr additive="base">
                                        <p:cTn id="7" dur="500" fill="hold"/>
                                        <p:tgtEl>
                                          <p:spTgt spid="7066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06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2590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endParaRPr lang="en-US" b="1" u="none">
              <a:solidFill>
                <a:schemeClr val="accent1"/>
              </a:solidFill>
              <a:latin typeface="Tahoma" charset="0"/>
            </a:endParaRPr>
          </a:p>
        </p:txBody>
      </p:sp>
      <p:sp>
        <p:nvSpPr>
          <p:cNvPr id="84995" name="Rectangle 3"/>
          <p:cNvSpPr>
            <a:spLocks noChangeArrowheads="1"/>
          </p:cNvSpPr>
          <p:nvPr/>
        </p:nvSpPr>
        <p:spPr bwMode="auto">
          <a:xfrm>
            <a:off x="152400" y="2667000"/>
            <a:ext cx="899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u="none">
                <a:solidFill>
                  <a:schemeClr val="tx2"/>
                </a:solidFill>
                <a:latin typeface="Calibri" charset="0"/>
                <a:cs typeface="Calibri" charset="0"/>
              </a:rPr>
              <a:t>B</a:t>
            </a:r>
            <a:r>
              <a:rPr lang="en-US" sz="4000" u="none">
                <a:solidFill>
                  <a:schemeClr val="accent1"/>
                </a:solidFill>
                <a:latin typeface="Calibri" charset="0"/>
                <a:cs typeface="Calibri" charset="0"/>
              </a:rPr>
              <a:t>elief in the power of God. </a:t>
            </a:r>
          </a:p>
          <a:p>
            <a:pPr algn="ctr"/>
            <a:endParaRPr lang="en-US" sz="4000" u="none">
              <a:solidFill>
                <a:schemeClr val="accent1"/>
              </a:solidFill>
              <a:latin typeface="Calibri" charset="0"/>
              <a:cs typeface="Calibri" charset="0"/>
            </a:endParaRPr>
          </a:p>
          <a:p>
            <a:pPr algn="ctr"/>
            <a:r>
              <a:rPr lang="en-US" sz="4000" u="none">
                <a:solidFill>
                  <a:schemeClr val="accent1"/>
                </a:solidFill>
                <a:latin typeface="Calibri" charset="0"/>
                <a:cs typeface="Calibri" charset="0"/>
              </a:rPr>
              <a:t>Who we are and whose we are.</a:t>
            </a:r>
            <a:endParaRPr lang="en-US" sz="4000" b="1" u="none">
              <a:solidFill>
                <a:schemeClr val="accent1"/>
              </a:solidFill>
              <a:latin typeface="Calibri" charset="0"/>
              <a:cs typeface="Calibri" charset="0"/>
            </a:endParaRPr>
          </a:p>
        </p:txBody>
      </p:sp>
      <p:sp>
        <p:nvSpPr>
          <p:cNvPr id="35844" name="Text Box 4"/>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a:t>
            </a:r>
            <a:r>
              <a:rPr lang="en-US" sz="4400" b="1" u="none">
                <a:solidFill>
                  <a:schemeClr val="accent1"/>
                </a:solidFill>
                <a:latin typeface="Tahoma" charset="0"/>
              </a:rPr>
              <a:t>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anim calcmode="lin" valueType="num">
                                      <p:cBhvr additive="base">
                                        <p:cTn id="13" dur="500" fill="hold"/>
                                        <p:tgtEl>
                                          <p:spTgt spid="8499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49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28600" y="2590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endParaRPr lang="en-US" b="1" u="none">
              <a:solidFill>
                <a:schemeClr val="accent1"/>
              </a:solidFill>
              <a:latin typeface="Tahoma" charset="0"/>
            </a:endParaRPr>
          </a:p>
        </p:txBody>
      </p:sp>
      <p:sp>
        <p:nvSpPr>
          <p:cNvPr id="100355" name="Rectangle 3"/>
          <p:cNvSpPr>
            <a:spLocks noChangeArrowheads="1"/>
          </p:cNvSpPr>
          <p:nvPr/>
        </p:nvSpPr>
        <p:spPr bwMode="auto">
          <a:xfrm>
            <a:off x="152400" y="2667000"/>
            <a:ext cx="8991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u="none">
                <a:solidFill>
                  <a:schemeClr val="tx2"/>
                </a:solidFill>
                <a:latin typeface="Calibri" charset="0"/>
                <a:cs typeface="Calibri" charset="0"/>
              </a:rPr>
              <a:t>“</a:t>
            </a:r>
            <a:r>
              <a:rPr lang="en-US" sz="4000" b="1">
                <a:solidFill>
                  <a:schemeClr val="tx2"/>
                </a:solidFill>
                <a:latin typeface="Calibri" charset="0"/>
                <a:cs typeface="Calibri" charset="0"/>
              </a:rPr>
              <a:t>I can</a:t>
            </a:r>
            <a:r>
              <a:rPr lang="en-US" sz="4000" u="none">
                <a:solidFill>
                  <a:schemeClr val="tx2"/>
                </a:solidFill>
                <a:latin typeface="Calibri" charset="0"/>
                <a:cs typeface="Calibri" charset="0"/>
              </a:rPr>
              <a:t> </a:t>
            </a:r>
            <a:r>
              <a:rPr lang="en-US" sz="4000" u="none">
                <a:solidFill>
                  <a:schemeClr val="accent1"/>
                </a:solidFill>
                <a:latin typeface="Calibri" charset="0"/>
                <a:cs typeface="Calibri" charset="0"/>
              </a:rPr>
              <a:t>do all things </a:t>
            </a:r>
            <a:r>
              <a:rPr lang="en-US" sz="4000" b="1">
                <a:solidFill>
                  <a:schemeClr val="tx2"/>
                </a:solidFill>
                <a:latin typeface="Calibri" charset="0"/>
                <a:cs typeface="Calibri" charset="0"/>
              </a:rPr>
              <a:t>through Christ</a:t>
            </a:r>
            <a:r>
              <a:rPr lang="en-US" sz="4000" u="none">
                <a:solidFill>
                  <a:schemeClr val="tx2"/>
                </a:solidFill>
                <a:latin typeface="Calibri" charset="0"/>
                <a:cs typeface="Calibri" charset="0"/>
              </a:rPr>
              <a:t> </a:t>
            </a:r>
            <a:r>
              <a:rPr lang="en-US" sz="4000" u="none">
                <a:solidFill>
                  <a:schemeClr val="accent1"/>
                </a:solidFill>
                <a:latin typeface="Calibri" charset="0"/>
                <a:cs typeface="Calibri" charset="0"/>
              </a:rPr>
              <a:t>who </a:t>
            </a:r>
          </a:p>
          <a:p>
            <a:pPr algn="ctr"/>
            <a:endParaRPr lang="en-US" sz="4000" u="none">
              <a:solidFill>
                <a:schemeClr val="accent1"/>
              </a:solidFill>
              <a:latin typeface="Calibri" charset="0"/>
              <a:cs typeface="Calibri" charset="0"/>
            </a:endParaRPr>
          </a:p>
          <a:p>
            <a:pPr algn="ctr"/>
            <a:r>
              <a:rPr lang="en-US" sz="4000" u="none">
                <a:solidFill>
                  <a:schemeClr val="accent1"/>
                </a:solidFill>
                <a:latin typeface="Calibri" charset="0"/>
                <a:cs typeface="Calibri" charset="0"/>
              </a:rPr>
              <a:t>strengthens me.”</a:t>
            </a:r>
          </a:p>
          <a:p>
            <a:r>
              <a:rPr lang="en-US" sz="4000" u="none">
                <a:solidFill>
                  <a:schemeClr val="tx2"/>
                </a:solidFill>
                <a:latin typeface="Franklin Gothic Book (Body)" charset="0"/>
              </a:rPr>
              <a:t>	</a:t>
            </a:r>
          </a:p>
          <a:p>
            <a:r>
              <a:rPr lang="en-US" sz="3600" u="none">
                <a:solidFill>
                  <a:schemeClr val="tx2"/>
                </a:solidFill>
                <a:latin typeface="Franklin Gothic Book (Body)" charset="0"/>
              </a:rPr>
              <a:t>					</a:t>
            </a:r>
            <a:r>
              <a:rPr lang="en-US" sz="3200" u="none">
                <a:solidFill>
                  <a:schemeClr val="tx2"/>
                </a:solidFill>
                <a:latin typeface="Calibri" charset="0"/>
                <a:cs typeface="Calibri" charset="0"/>
              </a:rPr>
              <a:t>  - Philippians 4:13</a:t>
            </a:r>
            <a:endParaRPr lang="en-US" sz="3200" b="1" u="none">
              <a:solidFill>
                <a:schemeClr val="tx2"/>
              </a:solidFill>
              <a:latin typeface="Calibri" charset="0"/>
              <a:cs typeface="Calibri" charset="0"/>
            </a:endParaRPr>
          </a:p>
        </p:txBody>
      </p:sp>
      <p:sp>
        <p:nvSpPr>
          <p:cNvPr id="36868" name="Text Box 4"/>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a:t>
            </a:r>
            <a:r>
              <a:rPr lang="en-US" sz="4400" b="1" u="none">
                <a:solidFill>
                  <a:schemeClr val="accent1"/>
                </a:solidFill>
                <a:latin typeface="Tahoma" charset="0"/>
              </a:rPr>
              <a:t>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anim calcmode="lin" valueType="num">
                                      <p:cBhvr additive="base">
                                        <p:cTn id="13" dur="500" fill="hold"/>
                                        <p:tgtEl>
                                          <p:spTgt spid="10035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anim calcmode="lin" valueType="num">
                                      <p:cBhvr additive="base">
                                        <p:cTn id="19" dur="500" fill="hold"/>
                                        <p:tgtEl>
                                          <p:spTgt spid="10035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03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0355">
                                            <p:txEl>
                                              <p:pRg st="4" end="4"/>
                                            </p:txEl>
                                          </p:spTgt>
                                        </p:tgtEl>
                                        <p:attrNameLst>
                                          <p:attrName>style.visibility</p:attrName>
                                        </p:attrNameLst>
                                      </p:cBhvr>
                                      <p:to>
                                        <p:strVal val="visible"/>
                                      </p:to>
                                    </p:set>
                                    <p:anim calcmode="lin" valueType="num">
                                      <p:cBhvr additive="base">
                                        <p:cTn id="25" dur="500" fill="hold"/>
                                        <p:tgtEl>
                                          <p:spTgt spid="10035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03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28600" y="2590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endParaRPr lang="en-US" b="1" u="none">
              <a:solidFill>
                <a:schemeClr val="accent1"/>
              </a:solidFill>
              <a:latin typeface="Tahoma" charset="0"/>
            </a:endParaRPr>
          </a:p>
        </p:txBody>
      </p:sp>
      <p:sp>
        <p:nvSpPr>
          <p:cNvPr id="86019" name="Rectangle 3"/>
          <p:cNvSpPr>
            <a:spLocks noChangeArrowheads="1"/>
          </p:cNvSpPr>
          <p:nvPr/>
        </p:nvSpPr>
        <p:spPr bwMode="auto">
          <a:xfrm>
            <a:off x="152400" y="1752600"/>
            <a:ext cx="8991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u="none">
                <a:solidFill>
                  <a:schemeClr val="tx2"/>
                </a:solidFill>
                <a:latin typeface="Calibri" charset="0"/>
                <a:cs typeface="Calibri" charset="0"/>
              </a:rPr>
              <a:t>My great grandfather was the President of      the United States.  </a:t>
            </a:r>
          </a:p>
          <a:p>
            <a:r>
              <a:rPr lang="en-US" sz="3600" u="none">
                <a:solidFill>
                  <a:schemeClr val="tx2"/>
                </a:solidFill>
                <a:latin typeface="Calibri" charset="0"/>
                <a:cs typeface="Calibri" charset="0"/>
              </a:rPr>
              <a:t>My grandfather was United States Senator.          My father is the ambassador to Ireland.</a:t>
            </a:r>
          </a:p>
          <a:p>
            <a:r>
              <a:rPr lang="en-US" sz="3600" u="none">
                <a:solidFill>
                  <a:schemeClr val="tx2"/>
                </a:solidFill>
                <a:latin typeface="Calibri" charset="0"/>
                <a:cs typeface="Calibri" charset="0"/>
              </a:rPr>
              <a:t>And I am a _________.</a:t>
            </a:r>
          </a:p>
          <a:p>
            <a:endParaRPr lang="en-US" sz="3600" u="none">
              <a:solidFill>
                <a:schemeClr val="tx2"/>
              </a:solidFill>
              <a:latin typeface="Calibri" charset="0"/>
              <a:cs typeface="Calibri" charset="0"/>
            </a:endParaRPr>
          </a:p>
          <a:p>
            <a:endParaRPr lang="en-US" sz="3200" u="none">
              <a:solidFill>
                <a:schemeClr val="tx2"/>
              </a:solidFill>
              <a:latin typeface="Franklin Gothic Book (Body)" charset="0"/>
            </a:endParaRPr>
          </a:p>
          <a:p>
            <a:r>
              <a:rPr lang="en-US" sz="3200" u="none">
                <a:solidFill>
                  <a:schemeClr val="tx2"/>
                </a:solidFill>
                <a:latin typeface="Franklin Gothic Book (Body)" charset="0"/>
              </a:rPr>
              <a:t>	               </a:t>
            </a:r>
            <a:r>
              <a:rPr lang="en-US" sz="3200" u="none">
                <a:solidFill>
                  <a:schemeClr val="tx2"/>
                </a:solidFill>
                <a:latin typeface="Calibri" charset="0"/>
                <a:cs typeface="Calibri" charset="0"/>
              </a:rPr>
              <a:t>- 6 year-old Martha Bowers Taft</a:t>
            </a:r>
            <a:endParaRPr lang="en-US" sz="3200" b="1" u="none">
              <a:solidFill>
                <a:schemeClr val="tx2"/>
              </a:solidFill>
              <a:latin typeface="Calibri" charset="0"/>
              <a:cs typeface="Calibri" charset="0"/>
            </a:endParaRPr>
          </a:p>
        </p:txBody>
      </p:sp>
      <p:sp>
        <p:nvSpPr>
          <p:cNvPr id="37892" name="Text Box 4"/>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a:t>
            </a:r>
            <a:r>
              <a:rPr lang="en-US" sz="4400" b="1" u="none">
                <a:solidFill>
                  <a:schemeClr val="accent1"/>
                </a:solidFill>
                <a:latin typeface="Tahoma" charset="0"/>
              </a:rPr>
              <a:t>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6019">
                                            <p:txEl>
                                              <p:pRg st="5" end="5"/>
                                            </p:txEl>
                                          </p:spTgt>
                                        </p:tgtEl>
                                        <p:attrNameLst>
                                          <p:attrName>style.visibility</p:attrName>
                                        </p:attrNameLst>
                                      </p:cBhvr>
                                      <p:to>
                                        <p:strVal val="visible"/>
                                      </p:to>
                                    </p:set>
                                    <p:anim calcmode="lin" valueType="num">
                                      <p:cBhvr additive="base">
                                        <p:cTn id="25" dur="500" fill="hold"/>
                                        <p:tgtEl>
                                          <p:spTgt spid="86019">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60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28600" y="2590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endParaRPr lang="en-US" b="1" u="none">
              <a:solidFill>
                <a:schemeClr val="accent1"/>
              </a:solidFill>
              <a:latin typeface="Tahoma" charset="0"/>
            </a:endParaRPr>
          </a:p>
        </p:txBody>
      </p:sp>
      <p:sp>
        <p:nvSpPr>
          <p:cNvPr id="101379" name="Rectangle 3"/>
          <p:cNvSpPr>
            <a:spLocks noChangeArrowheads="1"/>
          </p:cNvSpPr>
          <p:nvPr/>
        </p:nvSpPr>
        <p:spPr bwMode="auto">
          <a:xfrm>
            <a:off x="152400" y="1752600"/>
            <a:ext cx="8991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u="none">
                <a:solidFill>
                  <a:schemeClr val="tx2"/>
                </a:solidFill>
                <a:latin typeface="Calibri" charset="0"/>
                <a:cs typeface="Calibri" charset="0"/>
              </a:rPr>
              <a:t>My great grandfather was the President of the United States.  </a:t>
            </a:r>
          </a:p>
          <a:p>
            <a:r>
              <a:rPr lang="en-US" sz="3600" u="none">
                <a:solidFill>
                  <a:schemeClr val="tx2"/>
                </a:solidFill>
                <a:latin typeface="Calibri" charset="0"/>
                <a:cs typeface="Calibri" charset="0"/>
              </a:rPr>
              <a:t>My grandfather was United States Senator.  </a:t>
            </a:r>
          </a:p>
          <a:p>
            <a:r>
              <a:rPr lang="en-US" sz="3600" u="none">
                <a:solidFill>
                  <a:schemeClr val="tx2"/>
                </a:solidFill>
                <a:latin typeface="Calibri" charset="0"/>
                <a:cs typeface="Calibri" charset="0"/>
              </a:rPr>
              <a:t>My father is the ambassador to Ireland.</a:t>
            </a:r>
          </a:p>
          <a:p>
            <a:r>
              <a:rPr lang="en-US" sz="3600" u="none">
                <a:solidFill>
                  <a:schemeClr val="tx2"/>
                </a:solidFill>
                <a:latin typeface="Calibri" charset="0"/>
                <a:cs typeface="Calibri" charset="0"/>
              </a:rPr>
              <a:t>And I am a </a:t>
            </a:r>
            <a:r>
              <a:rPr lang="en-US" sz="3600" b="1">
                <a:solidFill>
                  <a:schemeClr val="tx2"/>
                </a:solidFill>
                <a:latin typeface="Calibri" charset="0"/>
                <a:cs typeface="Calibri" charset="0"/>
              </a:rPr>
              <a:t>Brownie</a:t>
            </a:r>
            <a:r>
              <a:rPr lang="en-US" sz="3600" u="none">
                <a:solidFill>
                  <a:schemeClr val="tx2"/>
                </a:solidFill>
                <a:latin typeface="Calibri" charset="0"/>
                <a:cs typeface="Calibri" charset="0"/>
              </a:rPr>
              <a:t>!.</a:t>
            </a:r>
          </a:p>
          <a:p>
            <a:endParaRPr lang="en-US" sz="3200" u="none">
              <a:solidFill>
                <a:schemeClr val="tx2"/>
              </a:solidFill>
              <a:latin typeface="Franklin Gothic Book (Body)" charset="0"/>
            </a:endParaRPr>
          </a:p>
          <a:p>
            <a:endParaRPr lang="en-US" sz="3200" u="none">
              <a:solidFill>
                <a:schemeClr val="tx2"/>
              </a:solidFill>
              <a:latin typeface="Franklin Gothic Book (Body)" charset="0"/>
            </a:endParaRPr>
          </a:p>
          <a:p>
            <a:r>
              <a:rPr lang="en-US" sz="3200" u="none">
                <a:solidFill>
                  <a:schemeClr val="tx2"/>
                </a:solidFill>
                <a:latin typeface="Franklin Gothic Book (Body)" charset="0"/>
              </a:rPr>
              <a:t>	                   </a:t>
            </a:r>
            <a:r>
              <a:rPr lang="en-US" sz="3200" u="none">
                <a:solidFill>
                  <a:schemeClr val="tx2"/>
                </a:solidFill>
                <a:latin typeface="Calibri" charset="0"/>
                <a:cs typeface="Calibri" charset="0"/>
              </a:rPr>
              <a:t>- 6 year-old Martha Bowers Taft</a:t>
            </a:r>
            <a:endParaRPr lang="en-US" sz="3200" b="1" u="none">
              <a:solidFill>
                <a:schemeClr val="tx2"/>
              </a:solidFill>
              <a:latin typeface="Calibri" charset="0"/>
              <a:cs typeface="Calibri" charset="0"/>
            </a:endParaRPr>
          </a:p>
        </p:txBody>
      </p:sp>
      <p:sp>
        <p:nvSpPr>
          <p:cNvPr id="38916" name="Text Box 4"/>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1379">
                                            <p:txEl>
                                              <p:pRg st="3" end="3"/>
                                            </p:txEl>
                                          </p:spTgt>
                                        </p:tgtEl>
                                        <p:attrNameLst>
                                          <p:attrName>style.visibility</p:attrName>
                                        </p:attrNameLst>
                                      </p:cBhvr>
                                      <p:to>
                                        <p:strVal val="visible"/>
                                      </p:to>
                                    </p:set>
                                    <p:anim calcmode="lin" valueType="num">
                                      <p:cBhvr additive="base">
                                        <p:cTn id="25" dur="500" fill="hold"/>
                                        <p:tgtEl>
                                          <p:spTgt spid="1013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13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1379">
                                            <p:txEl>
                                              <p:pRg st="6" end="6"/>
                                            </p:txEl>
                                          </p:spTgt>
                                        </p:tgtEl>
                                        <p:attrNameLst>
                                          <p:attrName>style.visibility</p:attrName>
                                        </p:attrNameLst>
                                      </p:cBhvr>
                                      <p:to>
                                        <p:strVal val="visible"/>
                                      </p:to>
                                    </p:set>
                                    <p:anim calcmode="lin" valueType="num">
                                      <p:cBhvr additive="base">
                                        <p:cTn id="31" dur="500" fill="hold"/>
                                        <p:tgtEl>
                                          <p:spTgt spid="101379">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13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28600" y="2590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endParaRPr lang="en-US" b="1" u="none">
              <a:solidFill>
                <a:schemeClr val="accent1"/>
              </a:solidFill>
              <a:latin typeface="Tahoma" charset="0"/>
            </a:endParaRPr>
          </a:p>
        </p:txBody>
      </p:sp>
      <p:sp>
        <p:nvSpPr>
          <p:cNvPr id="87043" name="Rectangle 3"/>
          <p:cNvSpPr>
            <a:spLocks noChangeArrowheads="1"/>
          </p:cNvSpPr>
          <p:nvPr/>
        </p:nvSpPr>
        <p:spPr bwMode="auto">
          <a:xfrm>
            <a:off x="0" y="1752600"/>
            <a:ext cx="91440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u="none">
                <a:solidFill>
                  <a:schemeClr val="accent1"/>
                </a:solidFill>
                <a:latin typeface="Tahoma" charset="0"/>
              </a:rPr>
              <a:t>			</a:t>
            </a:r>
          </a:p>
          <a:p>
            <a:endParaRPr lang="en-US" sz="3600" u="none">
              <a:solidFill>
                <a:schemeClr val="accent1"/>
              </a:solidFill>
              <a:latin typeface="Tahoma" charset="0"/>
            </a:endParaRPr>
          </a:p>
          <a:p>
            <a:pPr algn="ctr"/>
            <a:r>
              <a:rPr lang="en-US" u="none">
                <a:solidFill>
                  <a:schemeClr val="tx2"/>
                </a:solidFill>
                <a:latin typeface="Calibri" charset="0"/>
                <a:cs typeface="Calibri" charset="0"/>
              </a:rPr>
              <a:t>Who am I?</a:t>
            </a:r>
          </a:p>
          <a:p>
            <a:r>
              <a:rPr lang="en-US" sz="3200" u="none">
                <a:solidFill>
                  <a:schemeClr val="tx2"/>
                </a:solidFill>
                <a:latin typeface="Tahoma" charset="0"/>
              </a:rPr>
              <a:t>				</a:t>
            </a:r>
            <a:endParaRPr lang="en-US" sz="2800" b="1" u="none">
              <a:solidFill>
                <a:schemeClr val="tx2"/>
              </a:solidFill>
              <a:latin typeface="Tahoma" charset="0"/>
            </a:endParaRPr>
          </a:p>
        </p:txBody>
      </p:sp>
      <p:sp>
        <p:nvSpPr>
          <p:cNvPr id="39940" name="Text Box 4"/>
          <p:cNvSpPr txBox="1">
            <a:spLocks noChangeArrowheads="1"/>
          </p:cNvSpPr>
          <p:nvPr/>
        </p:nvSpPr>
        <p:spPr bwMode="auto">
          <a:xfrm>
            <a:off x="7620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anim calcmode="lin" valueType="num">
                                      <p:cBhvr additive="base">
                                        <p:cTn id="13" dur="500" fill="hold"/>
                                        <p:tgtEl>
                                          <p:spTgt spid="8704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7043">
                                            <p:txEl>
                                              <p:pRg st="3" end="3"/>
                                            </p:txEl>
                                          </p:spTgt>
                                        </p:tgtEl>
                                        <p:attrNameLst>
                                          <p:attrName>style.visibility</p:attrName>
                                        </p:attrNameLst>
                                      </p:cBhvr>
                                      <p:to>
                                        <p:strVal val="visible"/>
                                      </p:to>
                                    </p:set>
                                    <p:anim calcmode="lin" valueType="num">
                                      <p:cBhvr additive="base">
                                        <p:cTn id="19" dur="500" fill="hold"/>
                                        <p:tgtEl>
                                          <p:spTgt spid="8704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70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28600" y="2590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endParaRPr lang="en-US" b="1" u="none">
              <a:solidFill>
                <a:schemeClr val="accent1"/>
              </a:solidFill>
              <a:latin typeface="Tahoma" charset="0"/>
            </a:endParaRPr>
          </a:p>
        </p:txBody>
      </p:sp>
      <p:sp>
        <p:nvSpPr>
          <p:cNvPr id="88067" name="Rectangle 3"/>
          <p:cNvSpPr>
            <a:spLocks noChangeArrowheads="1"/>
          </p:cNvSpPr>
          <p:nvPr/>
        </p:nvSpPr>
        <p:spPr bwMode="auto">
          <a:xfrm>
            <a:off x="152400" y="1752600"/>
            <a:ext cx="89916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u="none">
                <a:solidFill>
                  <a:schemeClr val="accent1"/>
                </a:solidFill>
                <a:latin typeface="Tahoma" charset="0"/>
              </a:rPr>
              <a:t>		</a:t>
            </a:r>
          </a:p>
          <a:p>
            <a:r>
              <a:rPr lang="en-US" sz="3600" u="none">
                <a:solidFill>
                  <a:schemeClr val="accent1"/>
                </a:solidFill>
                <a:latin typeface="Tahoma" charset="0"/>
              </a:rPr>
              <a:t>		</a:t>
            </a:r>
            <a:r>
              <a:rPr lang="en-US" sz="4000" u="none">
                <a:solidFill>
                  <a:schemeClr val="tx2"/>
                </a:solidFill>
                <a:latin typeface="Calibri" charset="0"/>
                <a:cs typeface="Calibri" charset="0"/>
              </a:rPr>
              <a:t>“I am a child of the King, </a:t>
            </a:r>
          </a:p>
          <a:p>
            <a:r>
              <a:rPr lang="en-US" sz="4000" u="none">
                <a:solidFill>
                  <a:schemeClr val="tx2"/>
                </a:solidFill>
                <a:latin typeface="Calibri" charset="0"/>
                <a:cs typeface="Calibri" charset="0"/>
              </a:rPr>
              <a:t>		 A child of the King;</a:t>
            </a:r>
          </a:p>
          <a:p>
            <a:r>
              <a:rPr lang="en-US" sz="4000" u="none">
                <a:solidFill>
                  <a:schemeClr val="tx2"/>
                </a:solidFill>
                <a:latin typeface="Calibri" charset="0"/>
                <a:cs typeface="Calibri" charset="0"/>
              </a:rPr>
              <a:t>		 With Jesus my Savior,</a:t>
            </a:r>
          </a:p>
          <a:p>
            <a:r>
              <a:rPr lang="en-US" sz="4000" u="none">
                <a:solidFill>
                  <a:schemeClr val="tx2"/>
                </a:solidFill>
                <a:latin typeface="Calibri" charset="0"/>
                <a:cs typeface="Calibri" charset="0"/>
              </a:rPr>
              <a:t>		 I’m a child of the King.”	</a:t>
            </a:r>
          </a:p>
          <a:p>
            <a:endParaRPr lang="en-US" sz="3200" u="none">
              <a:solidFill>
                <a:schemeClr val="tx2"/>
              </a:solidFill>
              <a:latin typeface="Tahoma" charset="0"/>
            </a:endParaRPr>
          </a:p>
          <a:p>
            <a:r>
              <a:rPr lang="en-US" sz="3200" u="none">
                <a:solidFill>
                  <a:schemeClr val="tx2"/>
                </a:solidFill>
                <a:latin typeface="Tahoma" charset="0"/>
              </a:rPr>
              <a:t>				</a:t>
            </a:r>
            <a:r>
              <a:rPr lang="en-US" sz="3200" u="none">
                <a:solidFill>
                  <a:schemeClr val="tx2"/>
                </a:solidFill>
                <a:latin typeface="Calibri" charset="0"/>
                <a:cs typeface="Calibri" charset="0"/>
              </a:rPr>
              <a:t>         - Chorus			</a:t>
            </a:r>
            <a:endParaRPr lang="en-US" sz="2800" b="1" u="none">
              <a:solidFill>
                <a:schemeClr val="tx2"/>
              </a:solidFill>
              <a:latin typeface="Calibri" charset="0"/>
              <a:cs typeface="Calibri" charset="0"/>
            </a:endParaRPr>
          </a:p>
        </p:txBody>
      </p:sp>
      <p:sp>
        <p:nvSpPr>
          <p:cNvPr id="40964" name="Text Box 4"/>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8067">
                                            <p:txEl>
                                              <p:pRg st="4" end="4"/>
                                            </p:txEl>
                                          </p:spTgt>
                                        </p:tgtEl>
                                        <p:attrNameLst>
                                          <p:attrName>style.visibility</p:attrName>
                                        </p:attrNameLst>
                                      </p:cBhvr>
                                      <p:to>
                                        <p:strVal val="visible"/>
                                      </p:to>
                                    </p:set>
                                    <p:anim calcmode="lin" valueType="num">
                                      <p:cBhvr additive="base">
                                        <p:cTn id="31" dur="500" fill="hold"/>
                                        <p:tgtEl>
                                          <p:spTgt spid="8806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8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8067">
                                            <p:txEl>
                                              <p:pRg st="6" end="6"/>
                                            </p:txEl>
                                          </p:spTgt>
                                        </p:tgtEl>
                                        <p:attrNameLst>
                                          <p:attrName>style.visibility</p:attrName>
                                        </p:attrNameLst>
                                      </p:cBhvr>
                                      <p:to>
                                        <p:strVal val="visible"/>
                                      </p:to>
                                    </p:set>
                                    <p:anim calcmode="lin" valueType="num">
                                      <p:cBhvr additive="base">
                                        <p:cTn id="37" dur="500" fill="hold"/>
                                        <p:tgtEl>
                                          <p:spTgt spid="8806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80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8600" y="2590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endParaRPr lang="en-US" b="1" u="none">
              <a:solidFill>
                <a:schemeClr val="accent1"/>
              </a:solidFill>
              <a:latin typeface="Tahoma" charset="0"/>
            </a:endParaRPr>
          </a:p>
        </p:txBody>
      </p:sp>
      <p:sp>
        <p:nvSpPr>
          <p:cNvPr id="91139" name="Rectangle 3"/>
          <p:cNvSpPr>
            <a:spLocks noChangeArrowheads="1"/>
          </p:cNvSpPr>
          <p:nvPr/>
        </p:nvSpPr>
        <p:spPr bwMode="auto">
          <a:xfrm>
            <a:off x="152400" y="1752600"/>
            <a:ext cx="89916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u="none">
                <a:solidFill>
                  <a:schemeClr val="accent1"/>
                </a:solidFill>
                <a:latin typeface="Tahoma" charset="0"/>
              </a:rPr>
              <a:t>		</a:t>
            </a:r>
          </a:p>
          <a:p>
            <a:r>
              <a:rPr lang="en-US" sz="3600" u="none">
                <a:solidFill>
                  <a:schemeClr val="accent1"/>
                </a:solidFill>
                <a:latin typeface="Tahoma" charset="0"/>
              </a:rPr>
              <a:t>		</a:t>
            </a:r>
            <a:r>
              <a:rPr lang="en-US" u="none">
                <a:solidFill>
                  <a:schemeClr val="tx2"/>
                </a:solidFill>
                <a:latin typeface="Calibri" charset="0"/>
                <a:cs typeface="Calibri" charset="0"/>
              </a:rPr>
              <a:t>Acres of Diamonds</a:t>
            </a:r>
          </a:p>
          <a:p>
            <a:endParaRPr lang="en-US" u="none">
              <a:solidFill>
                <a:schemeClr val="tx2"/>
              </a:solidFill>
              <a:latin typeface="Calibri" charset="0"/>
              <a:cs typeface="Calibri" charset="0"/>
            </a:endParaRPr>
          </a:p>
          <a:p>
            <a:r>
              <a:rPr lang="en-US" sz="3200" u="none">
                <a:solidFill>
                  <a:schemeClr val="tx2"/>
                </a:solidFill>
                <a:latin typeface="Tahoma" charset="0"/>
              </a:rPr>
              <a:t>				</a:t>
            </a:r>
          </a:p>
          <a:p>
            <a:r>
              <a:rPr lang="en-US" sz="3200" u="none">
                <a:solidFill>
                  <a:schemeClr val="tx2"/>
                </a:solidFill>
                <a:latin typeface="Tahoma" charset="0"/>
              </a:rPr>
              <a:t>			    </a:t>
            </a:r>
            <a:r>
              <a:rPr lang="en-US" sz="3200" u="none">
                <a:solidFill>
                  <a:schemeClr val="tx2"/>
                </a:solidFill>
                <a:latin typeface="Calibri" charset="0"/>
                <a:cs typeface="Calibri" charset="0"/>
              </a:rPr>
              <a:t>- Russell Conwell			</a:t>
            </a:r>
            <a:endParaRPr lang="en-US" sz="2800" b="1" u="none">
              <a:solidFill>
                <a:schemeClr val="tx2"/>
              </a:solidFill>
              <a:latin typeface="Calibri" charset="0"/>
              <a:cs typeface="Calibri" charset="0"/>
            </a:endParaRPr>
          </a:p>
        </p:txBody>
      </p:sp>
      <p:sp>
        <p:nvSpPr>
          <p:cNvPr id="41988" name="Text Box 4"/>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Tahoma" charset="0"/>
              </a:rPr>
              <a:t>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anim calcmode="lin" valueType="num">
                                      <p:cBhvr additive="base">
                                        <p:cTn id="19" dur="500" fill="hold"/>
                                        <p:tgtEl>
                                          <p:spTgt spid="9113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1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1139">
                                            <p:txEl>
                                              <p:pRg st="4" end="4"/>
                                            </p:txEl>
                                          </p:spTgt>
                                        </p:tgtEl>
                                        <p:attrNameLst>
                                          <p:attrName>style.visibility</p:attrName>
                                        </p:attrNameLst>
                                      </p:cBhvr>
                                      <p:to>
                                        <p:strVal val="visible"/>
                                      </p:to>
                                    </p:set>
                                    <p:anim calcmode="lin" valueType="num">
                                      <p:cBhvr additive="base">
                                        <p:cTn id="25" dur="500" fill="hold"/>
                                        <p:tgtEl>
                                          <p:spTgt spid="9113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11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6200" y="0"/>
            <a:ext cx="90678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spcBef>
                <a:spcPts val="500"/>
              </a:spcBef>
              <a:spcAft>
                <a:spcPts val="500"/>
              </a:spcAft>
            </a:pPr>
            <a:r>
              <a:rPr lang="en-US" u="none">
                <a:solidFill>
                  <a:schemeClr val="accent1"/>
                </a:solidFill>
                <a:latin typeface="Calibri" charset="0"/>
                <a:cs typeface="Calibri" charset="0"/>
              </a:rPr>
              <a:t>Numbers 13:30  </a:t>
            </a:r>
            <a:r>
              <a:rPr lang="en-US" u="none">
                <a:solidFill>
                  <a:schemeClr val="tx1"/>
                </a:solidFill>
                <a:latin typeface="Calibri" charset="0"/>
                <a:cs typeface="Calibri" charset="0"/>
              </a:rPr>
              <a:t>Then Caleb silenced the people before Moses and said, "We should go up and take possession of the land, for we can certainly do it.”  31  But the men who had gone up with him said, "We can't attack those people; they are stronger than we are.”  32  And they spread among the Israelites a bad report about the land they had explored.  They said, "The land we explored devours those living in it.  All the people we saw there are of great size.  33  We saw the Nephilim there (the descendants of Anak come from the Nephilim).  We seemed like grasshoppers in our own eyes, and we looked the same to them."</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228600" y="1752600"/>
            <a:ext cx="8915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u="none">
                <a:solidFill>
                  <a:schemeClr val="tx2"/>
                </a:solidFill>
                <a:latin typeface="Calibri" charset="0"/>
                <a:cs typeface="Calibri" charset="0"/>
              </a:rPr>
              <a:t>If you do not believe you can come </a:t>
            </a:r>
          </a:p>
          <a:p>
            <a:pPr algn="ctr"/>
            <a:endParaRPr lang="en-US" u="none">
              <a:solidFill>
                <a:schemeClr val="tx2"/>
              </a:solidFill>
              <a:latin typeface="Calibri" charset="0"/>
              <a:cs typeface="Calibri" charset="0"/>
            </a:endParaRPr>
          </a:p>
          <a:p>
            <a:pPr algn="ctr"/>
            <a:r>
              <a:rPr lang="en-US" u="none">
                <a:solidFill>
                  <a:schemeClr val="tx2"/>
                </a:solidFill>
                <a:latin typeface="Calibri" charset="0"/>
                <a:cs typeface="Calibri" charset="0"/>
              </a:rPr>
              <a:t>through this, </a:t>
            </a:r>
            <a:r>
              <a:rPr lang="en-US" i="1" u="none">
                <a:solidFill>
                  <a:schemeClr val="tx2"/>
                </a:solidFill>
                <a:latin typeface="Calibri" charset="0"/>
                <a:cs typeface="Calibri" charset="0"/>
              </a:rPr>
              <a:t>you can borrow my </a:t>
            </a:r>
          </a:p>
          <a:p>
            <a:pPr algn="ctr"/>
            <a:endParaRPr lang="en-US" i="1" u="none">
              <a:solidFill>
                <a:schemeClr val="tx2"/>
              </a:solidFill>
              <a:latin typeface="Calibri" charset="0"/>
              <a:cs typeface="Calibri" charset="0"/>
            </a:endParaRPr>
          </a:p>
          <a:p>
            <a:pPr algn="ctr"/>
            <a:r>
              <a:rPr lang="en-US" i="1" u="none">
                <a:solidFill>
                  <a:schemeClr val="tx2"/>
                </a:solidFill>
                <a:latin typeface="Calibri" charset="0"/>
                <a:cs typeface="Calibri" charset="0"/>
              </a:rPr>
              <a:t>faith!</a:t>
            </a:r>
            <a:endParaRPr lang="en-US" sz="2800" b="1" u="none">
              <a:solidFill>
                <a:schemeClr val="accent1"/>
              </a:solidFill>
              <a:latin typeface="Calibri" charset="0"/>
              <a:cs typeface="Calibri"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 calcmode="lin" valueType="num">
                                      <p:cBhvr additive="base">
                                        <p:cTn id="7" dur="500" fill="hold"/>
                                        <p:tgtEl>
                                          <p:spTgt spid="10240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02">
                                            <p:txEl>
                                              <p:pRg st="2" end="2"/>
                                            </p:txEl>
                                          </p:spTgt>
                                        </p:tgtEl>
                                        <p:attrNameLst>
                                          <p:attrName>style.visibility</p:attrName>
                                        </p:attrNameLst>
                                      </p:cBhvr>
                                      <p:to>
                                        <p:strVal val="visible"/>
                                      </p:to>
                                    </p:set>
                                    <p:anim calcmode="lin" valueType="num">
                                      <p:cBhvr additive="base">
                                        <p:cTn id="13" dur="500" fill="hold"/>
                                        <p:tgtEl>
                                          <p:spTgt spid="10240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402">
                                            <p:txEl>
                                              <p:pRg st="4" end="4"/>
                                            </p:txEl>
                                          </p:spTgt>
                                        </p:tgtEl>
                                        <p:attrNameLst>
                                          <p:attrName>style.visibility</p:attrName>
                                        </p:attrNameLst>
                                      </p:cBhvr>
                                      <p:to>
                                        <p:strVal val="visible"/>
                                      </p:to>
                                    </p:set>
                                    <p:anim calcmode="lin" valueType="num">
                                      <p:cBhvr additive="base">
                                        <p:cTn id="19" dur="500" fill="hold"/>
                                        <p:tgtEl>
                                          <p:spTgt spid="102402">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0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28600" y="2590800"/>
            <a:ext cx="8915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b="1" u="none">
                <a:solidFill>
                  <a:schemeClr val="tx2"/>
                </a:solidFill>
                <a:latin typeface="Calibri" charset="0"/>
                <a:cs typeface="Calibri" charset="0"/>
              </a:rPr>
              <a:t>A</a:t>
            </a:r>
            <a:r>
              <a:rPr lang="en-US" u="none">
                <a:solidFill>
                  <a:schemeClr val="accent1"/>
                </a:solidFill>
                <a:latin typeface="Calibri" charset="0"/>
                <a:cs typeface="Calibri" charset="0"/>
              </a:rPr>
              <a:t>ttitude</a:t>
            </a:r>
            <a:endParaRPr lang="en-US" b="1" u="none">
              <a:solidFill>
                <a:schemeClr val="tx2"/>
              </a:solidFill>
              <a:latin typeface="Calibri" charset="0"/>
              <a:cs typeface="Calibri" charset="0"/>
            </a:endParaRPr>
          </a:p>
          <a:p>
            <a:r>
              <a:rPr lang="en-US" b="1" u="none">
                <a:solidFill>
                  <a:schemeClr val="tx2"/>
                </a:solidFill>
                <a:latin typeface="Calibri" charset="0"/>
                <a:cs typeface="Calibri" charset="0"/>
              </a:rPr>
              <a:t>		B</a:t>
            </a:r>
            <a:r>
              <a:rPr lang="en-US" u="none">
                <a:solidFill>
                  <a:schemeClr val="accent1"/>
                </a:solidFill>
                <a:latin typeface="Calibri" charset="0"/>
                <a:cs typeface="Calibri" charset="0"/>
              </a:rPr>
              <a:t>elief</a:t>
            </a:r>
            <a:endParaRPr lang="en-US" b="1" u="none">
              <a:solidFill>
                <a:schemeClr val="accent1"/>
              </a:solidFill>
              <a:latin typeface="Calibri" charset="0"/>
              <a:cs typeface="Calibri" charset="0"/>
            </a:endParaRPr>
          </a:p>
        </p:txBody>
      </p:sp>
      <p:sp>
        <p:nvSpPr>
          <p:cNvPr id="54276" name="Text Box 4"/>
          <p:cNvSpPr txBox="1">
            <a:spLocks noChangeArrowheads="1"/>
          </p:cNvSpPr>
          <p:nvPr/>
        </p:nvSpPr>
        <p:spPr bwMode="auto">
          <a:xfrm>
            <a:off x="228600" y="3962400"/>
            <a:ext cx="891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r>
              <a:rPr lang="en-US" sz="6000" b="1" u="none">
                <a:latin typeface="Tahoma" charset="0"/>
              </a:rPr>
              <a:t>			</a:t>
            </a:r>
            <a:r>
              <a:rPr lang="en-US" sz="6000" b="1" u="none">
                <a:latin typeface="Calibri" charset="0"/>
                <a:cs typeface="Calibri" charset="0"/>
              </a:rPr>
              <a:t>C______</a:t>
            </a:r>
            <a:endParaRPr lang="en-US" sz="4400" b="1" u="none">
              <a:solidFill>
                <a:schemeClr val="accent1"/>
              </a:solidFill>
              <a:latin typeface="Calibri" charset="0"/>
              <a:cs typeface="Calibri" charset="0"/>
            </a:endParaRPr>
          </a:p>
        </p:txBody>
      </p:sp>
      <p:sp>
        <p:nvSpPr>
          <p:cNvPr id="44036" name="Text Box 5"/>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additive="base">
                                        <p:cTn id="7" dur="500" fill="hold"/>
                                        <p:tgtEl>
                                          <p:spTgt spid="5427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27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28600" y="2590800"/>
            <a:ext cx="8915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b="1" u="none">
                <a:solidFill>
                  <a:schemeClr val="tx2"/>
                </a:solidFill>
                <a:latin typeface="Calibri" charset="0"/>
                <a:cs typeface="Calibri" charset="0"/>
              </a:rPr>
              <a:t>A</a:t>
            </a:r>
            <a:r>
              <a:rPr lang="en-US" u="none">
                <a:solidFill>
                  <a:schemeClr val="accent1"/>
                </a:solidFill>
                <a:latin typeface="Calibri" charset="0"/>
                <a:cs typeface="Calibri" charset="0"/>
              </a:rPr>
              <a:t>ttitude</a:t>
            </a:r>
            <a:endParaRPr lang="en-US" b="1" u="none">
              <a:solidFill>
                <a:schemeClr val="tx2"/>
              </a:solidFill>
              <a:latin typeface="Calibri" charset="0"/>
              <a:cs typeface="Calibri" charset="0"/>
            </a:endParaRPr>
          </a:p>
          <a:p>
            <a:r>
              <a:rPr lang="en-US" b="1" u="none">
                <a:solidFill>
                  <a:schemeClr val="tx2"/>
                </a:solidFill>
                <a:latin typeface="Calibri" charset="0"/>
                <a:cs typeface="Calibri" charset="0"/>
              </a:rPr>
              <a:t>		B</a:t>
            </a:r>
            <a:r>
              <a:rPr lang="en-US" u="none">
                <a:solidFill>
                  <a:schemeClr val="accent1"/>
                </a:solidFill>
                <a:latin typeface="Calibri" charset="0"/>
                <a:cs typeface="Calibri" charset="0"/>
              </a:rPr>
              <a:t>elief</a:t>
            </a:r>
            <a:endParaRPr lang="en-US" b="1" u="none">
              <a:solidFill>
                <a:schemeClr val="accent1"/>
              </a:solidFill>
              <a:latin typeface="Calibri" charset="0"/>
              <a:cs typeface="Calibri" charset="0"/>
            </a:endParaRPr>
          </a:p>
        </p:txBody>
      </p:sp>
      <p:sp>
        <p:nvSpPr>
          <p:cNvPr id="71684" name="Text Box 4"/>
          <p:cNvSpPr txBox="1">
            <a:spLocks noChangeArrowheads="1"/>
          </p:cNvSpPr>
          <p:nvPr/>
        </p:nvSpPr>
        <p:spPr bwMode="auto">
          <a:xfrm>
            <a:off x="228600" y="3962400"/>
            <a:ext cx="891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r>
              <a:rPr lang="en-US" sz="6000" b="1" u="none">
                <a:latin typeface="Tahoma" charset="0"/>
              </a:rPr>
              <a:t>			</a:t>
            </a:r>
            <a:r>
              <a:rPr lang="en-US" sz="6000" b="1" u="none">
                <a:latin typeface="Calibri" charset="0"/>
                <a:cs typeface="Calibri" charset="0"/>
              </a:rPr>
              <a:t>C</a:t>
            </a:r>
            <a:r>
              <a:rPr lang="en-US" sz="6000" u="none">
                <a:solidFill>
                  <a:schemeClr val="accent1"/>
                </a:solidFill>
                <a:latin typeface="Calibri" charset="0"/>
                <a:cs typeface="Calibri" charset="0"/>
              </a:rPr>
              <a:t>apacity</a:t>
            </a:r>
            <a:endParaRPr lang="en-US" sz="4400" b="1" u="none">
              <a:solidFill>
                <a:schemeClr val="accent1"/>
              </a:solidFill>
              <a:latin typeface="Calibri" charset="0"/>
              <a:cs typeface="Calibri" charset="0"/>
            </a:endParaRPr>
          </a:p>
        </p:txBody>
      </p:sp>
      <p:sp>
        <p:nvSpPr>
          <p:cNvPr id="45060" name="Text Box 5"/>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 calcmode="lin" valueType="num">
                                      <p:cBhvr additive="base">
                                        <p:cTn id="7" dur="500" fill="hold"/>
                                        <p:tgtEl>
                                          <p:spTgt spid="7168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68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28600" y="2590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endParaRPr lang="en-US" b="1" u="none">
              <a:solidFill>
                <a:schemeClr val="accent1"/>
              </a:solidFill>
              <a:latin typeface="Tahoma" charset="0"/>
            </a:endParaRPr>
          </a:p>
        </p:txBody>
      </p:sp>
      <p:sp>
        <p:nvSpPr>
          <p:cNvPr id="89091" name="Text Box 3"/>
          <p:cNvSpPr txBox="1">
            <a:spLocks noChangeArrowheads="1"/>
          </p:cNvSpPr>
          <p:nvPr/>
        </p:nvSpPr>
        <p:spPr bwMode="auto">
          <a:xfrm>
            <a:off x="233363" y="2895600"/>
            <a:ext cx="8915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endParaRPr lang="en-US" b="1" u="none">
              <a:latin typeface="Tahoma" charset="0"/>
            </a:endParaRPr>
          </a:p>
          <a:p>
            <a:pPr algn="ctr"/>
            <a:r>
              <a:rPr lang="en-US" b="1" u="none">
                <a:latin typeface="Tahoma" charset="0"/>
              </a:rPr>
              <a:t> </a:t>
            </a:r>
            <a:r>
              <a:rPr lang="en-US" sz="4400" b="1" u="none">
                <a:latin typeface="Calibri" charset="0"/>
                <a:cs typeface="Calibri" charset="0"/>
              </a:rPr>
              <a:t>“Without Me you can do nothing.”</a:t>
            </a:r>
          </a:p>
          <a:p>
            <a:pPr algn="ctr"/>
            <a:endParaRPr lang="en-US" b="1" u="none">
              <a:solidFill>
                <a:schemeClr val="accent1"/>
              </a:solidFill>
              <a:latin typeface="Tahoma" charset="0"/>
            </a:endParaRPr>
          </a:p>
          <a:p>
            <a:pPr algn="ctr"/>
            <a:endParaRPr lang="en-US" b="1" u="none">
              <a:solidFill>
                <a:schemeClr val="accent1"/>
              </a:solidFill>
              <a:latin typeface="Tahoma" charset="0"/>
            </a:endParaRPr>
          </a:p>
          <a:p>
            <a:pPr algn="ctr"/>
            <a:r>
              <a:rPr lang="en-US" sz="3600" b="1" u="none">
                <a:solidFill>
                  <a:schemeClr val="accent1"/>
                </a:solidFill>
                <a:latin typeface="Tahoma" charset="0"/>
              </a:rPr>
              <a:t>                                              </a:t>
            </a:r>
            <a:r>
              <a:rPr lang="en-US" u="none">
                <a:solidFill>
                  <a:schemeClr val="accent1"/>
                </a:solidFill>
                <a:latin typeface="Calibri" charset="0"/>
                <a:cs typeface="Calibri" charset="0"/>
              </a:rPr>
              <a:t>- Jesus</a:t>
            </a:r>
          </a:p>
        </p:txBody>
      </p:sp>
      <p:sp>
        <p:nvSpPr>
          <p:cNvPr id="46084" name="Text Box 4"/>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anim calcmode="lin" valueType="num">
                                      <p:cBhvr additive="base">
                                        <p:cTn id="7" dur="500" fill="hold"/>
                                        <p:tgtEl>
                                          <p:spTgt spid="8909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9091">
                                            <p:txEl>
                                              <p:pRg st="4" end="4"/>
                                            </p:txEl>
                                          </p:spTgt>
                                        </p:tgtEl>
                                        <p:attrNameLst>
                                          <p:attrName>style.visibility</p:attrName>
                                        </p:attrNameLst>
                                      </p:cBhvr>
                                      <p:to>
                                        <p:strVal val="visible"/>
                                      </p:to>
                                    </p:set>
                                    <p:anim calcmode="lin" valueType="num">
                                      <p:cBhvr additive="base">
                                        <p:cTn id="13" dur="500" fill="hold"/>
                                        <p:tgtEl>
                                          <p:spTgt spid="89091">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90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28600" y="2590800"/>
            <a:ext cx="8915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b="1" u="none">
                <a:solidFill>
                  <a:schemeClr val="tx2"/>
                </a:solidFill>
                <a:latin typeface="Calibri" charset="0"/>
                <a:cs typeface="Calibri" charset="0"/>
              </a:rPr>
              <a:t>A</a:t>
            </a:r>
            <a:r>
              <a:rPr lang="en-US" u="none">
                <a:solidFill>
                  <a:schemeClr val="accent1"/>
                </a:solidFill>
                <a:latin typeface="Calibri" charset="0"/>
                <a:cs typeface="Calibri" charset="0"/>
              </a:rPr>
              <a:t>ttitude</a:t>
            </a:r>
            <a:endParaRPr lang="en-US" b="1" u="none">
              <a:solidFill>
                <a:schemeClr val="tx2"/>
              </a:solidFill>
              <a:latin typeface="Calibri" charset="0"/>
              <a:cs typeface="Calibri" charset="0"/>
            </a:endParaRPr>
          </a:p>
          <a:p>
            <a:r>
              <a:rPr lang="en-US" b="1" u="none">
                <a:solidFill>
                  <a:schemeClr val="tx2"/>
                </a:solidFill>
                <a:latin typeface="Calibri" charset="0"/>
                <a:cs typeface="Calibri" charset="0"/>
              </a:rPr>
              <a:t>		B</a:t>
            </a:r>
            <a:r>
              <a:rPr lang="en-US" u="none">
                <a:solidFill>
                  <a:schemeClr val="accent1"/>
                </a:solidFill>
                <a:latin typeface="Calibri" charset="0"/>
                <a:cs typeface="Calibri" charset="0"/>
              </a:rPr>
              <a:t>elief</a:t>
            </a:r>
            <a:endParaRPr lang="en-US" b="1" u="none">
              <a:solidFill>
                <a:schemeClr val="tx2"/>
              </a:solidFill>
              <a:latin typeface="Calibri" charset="0"/>
              <a:cs typeface="Calibri" charset="0"/>
            </a:endParaRPr>
          </a:p>
          <a:p>
            <a:r>
              <a:rPr lang="en-US" b="1" u="none">
                <a:solidFill>
                  <a:schemeClr val="tx2"/>
                </a:solidFill>
                <a:latin typeface="Calibri" charset="0"/>
                <a:cs typeface="Calibri" charset="0"/>
              </a:rPr>
              <a:t>			C</a:t>
            </a:r>
            <a:r>
              <a:rPr lang="en-US" u="none">
                <a:solidFill>
                  <a:schemeClr val="accent1"/>
                </a:solidFill>
                <a:latin typeface="Calibri" charset="0"/>
                <a:cs typeface="Calibri" charset="0"/>
              </a:rPr>
              <a:t>apacity</a:t>
            </a:r>
            <a:endParaRPr lang="en-US" b="1" u="none">
              <a:solidFill>
                <a:schemeClr val="accent1"/>
              </a:solidFill>
              <a:latin typeface="Calibri" charset="0"/>
              <a:cs typeface="Calibri" charset="0"/>
            </a:endParaRPr>
          </a:p>
        </p:txBody>
      </p:sp>
      <p:sp>
        <p:nvSpPr>
          <p:cNvPr id="55300" name="Text Box 4"/>
          <p:cNvSpPr txBox="1">
            <a:spLocks noChangeArrowheads="1"/>
          </p:cNvSpPr>
          <p:nvPr/>
        </p:nvSpPr>
        <p:spPr bwMode="auto">
          <a:xfrm>
            <a:off x="304800" y="4648200"/>
            <a:ext cx="8839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spcBef>
                <a:spcPct val="50000"/>
              </a:spcBef>
            </a:pPr>
            <a:r>
              <a:rPr lang="en-US" sz="6000" b="1" u="none">
                <a:latin typeface="Tahoma" charset="0"/>
              </a:rPr>
              <a:t>				</a:t>
            </a:r>
            <a:r>
              <a:rPr lang="en-US" sz="6000" b="1" u="none">
                <a:latin typeface="Calibri" charset="0"/>
                <a:cs typeface="Calibri" charset="0"/>
              </a:rPr>
              <a:t>D_______</a:t>
            </a:r>
            <a:endParaRPr lang="en-US" sz="6000" u="none">
              <a:solidFill>
                <a:schemeClr val="accent1"/>
              </a:solidFill>
              <a:latin typeface="Calibri" charset="0"/>
              <a:cs typeface="Calibri" charset="0"/>
            </a:endParaRPr>
          </a:p>
        </p:txBody>
      </p:sp>
      <p:sp>
        <p:nvSpPr>
          <p:cNvPr id="47108" name="Text Box 5"/>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additive="base">
                                        <p:cTn id="7" dur="500" fill="hold"/>
                                        <p:tgtEl>
                                          <p:spTgt spid="5530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530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28600" y="2590800"/>
            <a:ext cx="8915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b="1" u="none">
                <a:solidFill>
                  <a:schemeClr val="tx2"/>
                </a:solidFill>
                <a:latin typeface="Calibri" charset="0"/>
                <a:cs typeface="Calibri" charset="0"/>
              </a:rPr>
              <a:t>A</a:t>
            </a:r>
            <a:r>
              <a:rPr lang="en-US" u="none">
                <a:solidFill>
                  <a:schemeClr val="accent1"/>
                </a:solidFill>
                <a:latin typeface="Calibri" charset="0"/>
                <a:cs typeface="Calibri" charset="0"/>
              </a:rPr>
              <a:t>ttitude</a:t>
            </a:r>
            <a:endParaRPr lang="en-US" b="1" u="none">
              <a:solidFill>
                <a:schemeClr val="tx2"/>
              </a:solidFill>
              <a:latin typeface="Calibri" charset="0"/>
              <a:cs typeface="Calibri" charset="0"/>
            </a:endParaRPr>
          </a:p>
          <a:p>
            <a:r>
              <a:rPr lang="en-US" b="1" u="none">
                <a:solidFill>
                  <a:schemeClr val="tx2"/>
                </a:solidFill>
                <a:latin typeface="Calibri" charset="0"/>
                <a:cs typeface="Calibri" charset="0"/>
              </a:rPr>
              <a:t>		B</a:t>
            </a:r>
            <a:r>
              <a:rPr lang="en-US" u="none">
                <a:solidFill>
                  <a:schemeClr val="accent1"/>
                </a:solidFill>
                <a:latin typeface="Calibri" charset="0"/>
                <a:cs typeface="Calibri" charset="0"/>
              </a:rPr>
              <a:t>elief</a:t>
            </a:r>
            <a:endParaRPr lang="en-US" b="1" u="none">
              <a:solidFill>
                <a:schemeClr val="tx2"/>
              </a:solidFill>
              <a:latin typeface="Calibri" charset="0"/>
              <a:cs typeface="Calibri" charset="0"/>
            </a:endParaRPr>
          </a:p>
          <a:p>
            <a:r>
              <a:rPr lang="en-US" b="1" u="none">
                <a:solidFill>
                  <a:schemeClr val="tx2"/>
                </a:solidFill>
                <a:latin typeface="Calibri" charset="0"/>
                <a:cs typeface="Calibri" charset="0"/>
              </a:rPr>
              <a:t>			C</a:t>
            </a:r>
            <a:r>
              <a:rPr lang="en-US" u="none">
                <a:solidFill>
                  <a:schemeClr val="accent1"/>
                </a:solidFill>
                <a:latin typeface="Calibri" charset="0"/>
                <a:cs typeface="Calibri" charset="0"/>
              </a:rPr>
              <a:t>apacity</a:t>
            </a:r>
            <a:endParaRPr lang="en-US" b="1" u="none">
              <a:solidFill>
                <a:schemeClr val="accent1"/>
              </a:solidFill>
              <a:latin typeface="Calibri" charset="0"/>
              <a:cs typeface="Calibri" charset="0"/>
            </a:endParaRPr>
          </a:p>
        </p:txBody>
      </p:sp>
      <p:sp>
        <p:nvSpPr>
          <p:cNvPr id="72708" name="Text Box 4"/>
          <p:cNvSpPr txBox="1">
            <a:spLocks noChangeArrowheads="1"/>
          </p:cNvSpPr>
          <p:nvPr/>
        </p:nvSpPr>
        <p:spPr bwMode="auto">
          <a:xfrm>
            <a:off x="304800" y="4648200"/>
            <a:ext cx="8839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spcBef>
                <a:spcPct val="50000"/>
              </a:spcBef>
            </a:pPr>
            <a:r>
              <a:rPr lang="en-US" sz="6000" b="1" u="none">
                <a:latin typeface="Tahoma" charset="0"/>
              </a:rPr>
              <a:t>				</a:t>
            </a:r>
            <a:r>
              <a:rPr lang="en-US" sz="6000" b="1" u="none">
                <a:latin typeface="Calibri" charset="0"/>
                <a:cs typeface="Calibri" charset="0"/>
              </a:rPr>
              <a:t>D</a:t>
            </a:r>
            <a:r>
              <a:rPr lang="en-US" sz="6000" u="none">
                <a:solidFill>
                  <a:schemeClr val="accent1"/>
                </a:solidFill>
                <a:latin typeface="Calibri" charset="0"/>
                <a:cs typeface="Calibri" charset="0"/>
              </a:rPr>
              <a:t>etermination</a:t>
            </a:r>
          </a:p>
        </p:txBody>
      </p:sp>
      <p:sp>
        <p:nvSpPr>
          <p:cNvPr id="48132" name="Text Box 5"/>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 calcmode="lin" valueType="num">
                                      <p:cBhvr additive="base">
                                        <p:cTn id="7" dur="500" fill="hold"/>
                                        <p:tgtEl>
                                          <p:spTgt spid="7270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70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28600" y="2590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endParaRPr lang="en-US" b="1" u="none">
              <a:solidFill>
                <a:schemeClr val="accent1"/>
              </a:solidFill>
              <a:latin typeface="Tahoma" charset="0"/>
            </a:endParaRPr>
          </a:p>
        </p:txBody>
      </p:sp>
      <p:sp>
        <p:nvSpPr>
          <p:cNvPr id="49155" name="Text Box 4"/>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
        <p:nvSpPr>
          <p:cNvPr id="49156" name="Rectangle 5"/>
          <p:cNvSpPr>
            <a:spLocks noChangeArrowheads="1"/>
          </p:cNvSpPr>
          <p:nvPr/>
        </p:nvSpPr>
        <p:spPr bwMode="auto">
          <a:xfrm>
            <a:off x="762000" y="2057400"/>
            <a:ext cx="805656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b="1" u="none">
              <a:solidFill>
                <a:schemeClr val="tx2"/>
              </a:solidFill>
            </a:endParaRPr>
          </a:p>
          <a:p>
            <a:pPr algn="ctr"/>
            <a:r>
              <a:rPr lang="en-US" sz="4000" b="1" u="none">
                <a:solidFill>
                  <a:schemeClr val="tx2"/>
                </a:solidFill>
                <a:latin typeface="Calibri" charset="0"/>
                <a:cs typeface="Calibri" charset="0"/>
              </a:rPr>
              <a:t>D</a:t>
            </a:r>
            <a:r>
              <a:rPr lang="en-US" sz="4000" u="none">
                <a:solidFill>
                  <a:schemeClr val="accent1"/>
                </a:solidFill>
                <a:latin typeface="Calibri" charset="0"/>
                <a:cs typeface="Calibri" charset="0"/>
              </a:rPr>
              <a:t>etermination is hanging tough</a:t>
            </a:r>
          </a:p>
          <a:p>
            <a:pPr algn="ctr"/>
            <a:endParaRPr lang="en-US" sz="4000" u="none">
              <a:solidFill>
                <a:schemeClr val="accent1"/>
              </a:solidFill>
              <a:latin typeface="Calibri" charset="0"/>
              <a:cs typeface="Calibri" charset="0"/>
            </a:endParaRPr>
          </a:p>
          <a:p>
            <a:pPr algn="ctr"/>
            <a:r>
              <a:rPr lang="en-US" sz="4000" u="none">
                <a:solidFill>
                  <a:schemeClr val="accent1"/>
                </a:solidFill>
                <a:latin typeface="Calibri" charset="0"/>
                <a:cs typeface="Calibri" charset="0"/>
              </a:rPr>
              <a:t>when the going gets rough.</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28600" y="2590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endParaRPr lang="en-US" b="1" u="none">
              <a:solidFill>
                <a:schemeClr val="accent1"/>
              </a:solidFill>
              <a:latin typeface="Tahoma" charset="0"/>
            </a:endParaRPr>
          </a:p>
        </p:txBody>
      </p:sp>
      <p:sp>
        <p:nvSpPr>
          <p:cNvPr id="50179" name="Text Box 3"/>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
        <p:nvSpPr>
          <p:cNvPr id="50180" name="Rectangle 4"/>
          <p:cNvSpPr>
            <a:spLocks noChangeArrowheads="1"/>
          </p:cNvSpPr>
          <p:nvPr/>
        </p:nvSpPr>
        <p:spPr bwMode="auto">
          <a:xfrm>
            <a:off x="685800" y="2057400"/>
            <a:ext cx="805656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b="1" u="none">
              <a:solidFill>
                <a:schemeClr val="tx2"/>
              </a:solidFill>
            </a:endParaRPr>
          </a:p>
          <a:p>
            <a:pPr algn="ctr"/>
            <a:r>
              <a:rPr lang="en-US" sz="4000" u="none">
                <a:solidFill>
                  <a:schemeClr val="accent1"/>
                </a:solidFill>
                <a:latin typeface="Calibri" charset="0"/>
                <a:cs typeface="Calibri" charset="0"/>
              </a:rPr>
              <a:t>Vision without </a:t>
            </a:r>
            <a:r>
              <a:rPr lang="en-US" sz="4000" b="1" u="none">
                <a:solidFill>
                  <a:schemeClr val="tx2"/>
                </a:solidFill>
                <a:latin typeface="Calibri" charset="0"/>
                <a:cs typeface="Calibri" charset="0"/>
              </a:rPr>
              <a:t>D</a:t>
            </a:r>
            <a:r>
              <a:rPr lang="en-US" sz="4000" u="none">
                <a:solidFill>
                  <a:schemeClr val="accent1"/>
                </a:solidFill>
                <a:latin typeface="Calibri" charset="0"/>
                <a:cs typeface="Calibri" charset="0"/>
              </a:rPr>
              <a:t>etermination</a:t>
            </a:r>
          </a:p>
          <a:p>
            <a:pPr algn="ctr"/>
            <a:r>
              <a:rPr lang="en-US" sz="4000" u="none">
                <a:solidFill>
                  <a:schemeClr val="accent1"/>
                </a:solidFill>
                <a:latin typeface="Calibri" charset="0"/>
                <a:cs typeface="Calibri" charset="0"/>
              </a:rPr>
              <a:t> </a:t>
            </a:r>
          </a:p>
          <a:p>
            <a:pPr algn="ctr"/>
            <a:r>
              <a:rPr lang="en-US" sz="4000" u="none">
                <a:solidFill>
                  <a:schemeClr val="accent1"/>
                </a:solidFill>
                <a:latin typeface="Calibri" charset="0"/>
                <a:cs typeface="Calibri" charset="0"/>
              </a:rPr>
              <a:t>is like an octopus on skates.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25800"/>
            <a:ext cx="45720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Content Placeholder 2"/>
          <p:cNvSpPr>
            <a:spLocks noGrp="1"/>
          </p:cNvSpPr>
          <p:nvPr>
            <p:ph idx="4294967295"/>
          </p:nvPr>
        </p:nvSpPr>
        <p:spPr>
          <a:xfrm>
            <a:off x="685800" y="1066800"/>
            <a:ext cx="8001000" cy="2057400"/>
          </a:xfrm>
        </p:spPr>
        <p:txBody>
          <a:bodyPr/>
          <a:lstStyle/>
          <a:p>
            <a:pPr>
              <a:spcBef>
                <a:spcPts val="1800"/>
              </a:spcBef>
              <a:buFont typeface="Arial" charset="0"/>
              <a:buNone/>
            </a:pPr>
            <a:r>
              <a:rPr lang="en-US" sz="4400" b="1">
                <a:solidFill>
                  <a:srgbClr val="FAF8F4"/>
                </a:solidFill>
                <a:effectLst>
                  <a:outerShdw blurRad="38100" dist="38100" dir="2700000" algn="tl">
                    <a:srgbClr val="DDDDDD"/>
                  </a:outerShdw>
                </a:effectLst>
                <a:latin typeface="Calibri" charset="0"/>
                <a:cs typeface="Calibri" charset="0"/>
              </a:rPr>
              <a:t>Vision without Determination…</a:t>
            </a:r>
          </a:p>
          <a:p>
            <a:pPr>
              <a:spcBef>
                <a:spcPts val="1800"/>
              </a:spcBef>
              <a:buFont typeface="Arial" charset="0"/>
              <a:buNone/>
            </a:pPr>
            <a:r>
              <a:rPr lang="en-US" sz="4400" b="1">
                <a:solidFill>
                  <a:srgbClr val="FAF8F4"/>
                </a:solidFill>
                <a:effectLst>
                  <a:outerShdw blurRad="38100" dist="38100" dir="2700000" algn="tl">
                    <a:srgbClr val="DDDDDD"/>
                  </a:outerShdw>
                </a:effectLst>
                <a:latin typeface="Calibri" charset="0"/>
                <a:cs typeface="Calibri" charset="0"/>
              </a:rPr>
              <a:t>		is like an octopus on skates.</a:t>
            </a:r>
          </a:p>
        </p:txBody>
      </p:sp>
      <p:grpSp>
        <p:nvGrpSpPr>
          <p:cNvPr id="51204" name="Group 6"/>
          <p:cNvGrpSpPr>
            <a:grpSpLocks/>
          </p:cNvGrpSpPr>
          <p:nvPr/>
        </p:nvGrpSpPr>
        <p:grpSpPr bwMode="auto">
          <a:xfrm>
            <a:off x="0" y="228600"/>
            <a:ext cx="9144000" cy="6629400"/>
            <a:chOff x="0" y="228600"/>
            <a:chExt cx="9144000" cy="6629399"/>
          </a:xfrm>
        </p:grpSpPr>
        <p:pic>
          <p:nvPicPr>
            <p:cNvPr id="512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69964"/>
              <a:ext cx="9144000"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228600"/>
              <a:ext cx="268774" cy="632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50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p:cTn id="7" dur="500" fill="hold"/>
                                        <p:tgtEl>
                                          <p:spTgt spid="93187">
                                            <p:txEl>
                                              <p:pRg st="1" end="1"/>
                                            </p:txEl>
                                          </p:spTgt>
                                        </p:tgtEl>
                                        <p:attrNameLst>
                                          <p:attrName>ppt_x</p:attrName>
                                        </p:attrNameLst>
                                      </p:cBhvr>
                                      <p:tavLst>
                                        <p:tav tm="0">
                                          <p:val>
                                            <p:strVal val="#ppt_x-#ppt_w/2"/>
                                          </p:val>
                                        </p:tav>
                                        <p:tav tm="100000">
                                          <p:val>
                                            <p:strVal val="#ppt_x"/>
                                          </p:val>
                                        </p:tav>
                                      </p:tavLst>
                                    </p:anim>
                                    <p:anim calcmode="lin" valueType="num">
                                      <p:cBhvr>
                                        <p:cTn id="8" dur="500" fill="hold"/>
                                        <p:tgtEl>
                                          <p:spTgt spid="93187">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931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28600" y="2133600"/>
            <a:ext cx="8915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b="1" u="none">
                <a:solidFill>
                  <a:schemeClr val="tx2"/>
                </a:solidFill>
                <a:latin typeface="Calibri" charset="0"/>
                <a:cs typeface="Calibri" charset="0"/>
              </a:rPr>
              <a:t>A</a:t>
            </a:r>
            <a:r>
              <a:rPr lang="en-US" u="none">
                <a:solidFill>
                  <a:schemeClr val="accent1"/>
                </a:solidFill>
                <a:latin typeface="Calibri" charset="0"/>
                <a:cs typeface="Calibri" charset="0"/>
              </a:rPr>
              <a:t>ttitude</a:t>
            </a:r>
            <a:endParaRPr lang="en-US" b="1" u="none">
              <a:solidFill>
                <a:schemeClr val="tx2"/>
              </a:solidFill>
              <a:latin typeface="Calibri" charset="0"/>
              <a:cs typeface="Calibri" charset="0"/>
            </a:endParaRPr>
          </a:p>
          <a:p>
            <a:r>
              <a:rPr lang="en-US" b="1" u="none">
                <a:solidFill>
                  <a:schemeClr val="tx2"/>
                </a:solidFill>
                <a:latin typeface="Calibri" charset="0"/>
                <a:cs typeface="Calibri" charset="0"/>
              </a:rPr>
              <a:t>		B</a:t>
            </a:r>
            <a:r>
              <a:rPr lang="en-US" u="none">
                <a:solidFill>
                  <a:schemeClr val="accent1"/>
                </a:solidFill>
                <a:latin typeface="Calibri" charset="0"/>
                <a:cs typeface="Calibri" charset="0"/>
              </a:rPr>
              <a:t>elief</a:t>
            </a:r>
            <a:endParaRPr lang="en-US" b="1" u="none">
              <a:solidFill>
                <a:schemeClr val="tx2"/>
              </a:solidFill>
              <a:latin typeface="Calibri" charset="0"/>
              <a:cs typeface="Calibri" charset="0"/>
            </a:endParaRPr>
          </a:p>
          <a:p>
            <a:r>
              <a:rPr lang="en-US" b="1" u="none">
                <a:solidFill>
                  <a:schemeClr val="tx2"/>
                </a:solidFill>
                <a:latin typeface="Calibri" charset="0"/>
                <a:cs typeface="Calibri" charset="0"/>
              </a:rPr>
              <a:t>			C</a:t>
            </a:r>
            <a:r>
              <a:rPr lang="en-US" u="none">
                <a:solidFill>
                  <a:schemeClr val="accent1"/>
                </a:solidFill>
                <a:latin typeface="Calibri" charset="0"/>
                <a:cs typeface="Calibri" charset="0"/>
              </a:rPr>
              <a:t>apacity</a:t>
            </a:r>
            <a:endParaRPr lang="en-US" b="1" u="none">
              <a:solidFill>
                <a:schemeClr val="tx2"/>
              </a:solidFill>
              <a:latin typeface="Calibri" charset="0"/>
              <a:cs typeface="Calibri" charset="0"/>
            </a:endParaRPr>
          </a:p>
          <a:p>
            <a:r>
              <a:rPr lang="en-US" b="1" u="none">
                <a:solidFill>
                  <a:schemeClr val="tx2"/>
                </a:solidFill>
                <a:latin typeface="Calibri" charset="0"/>
                <a:cs typeface="Calibri" charset="0"/>
              </a:rPr>
              <a:t>				D</a:t>
            </a:r>
            <a:r>
              <a:rPr lang="en-US" u="none">
                <a:solidFill>
                  <a:schemeClr val="accent1"/>
                </a:solidFill>
                <a:latin typeface="Calibri" charset="0"/>
                <a:cs typeface="Calibri" charset="0"/>
              </a:rPr>
              <a:t>etermination</a:t>
            </a:r>
            <a:endParaRPr lang="en-US" b="1" u="none">
              <a:solidFill>
                <a:schemeClr val="accent1"/>
              </a:solidFill>
              <a:latin typeface="Calibri" charset="0"/>
              <a:cs typeface="Calibri" charset="0"/>
            </a:endParaRPr>
          </a:p>
        </p:txBody>
      </p:sp>
      <p:sp>
        <p:nvSpPr>
          <p:cNvPr id="56325" name="Text Box 5"/>
          <p:cNvSpPr txBox="1">
            <a:spLocks noChangeArrowheads="1"/>
          </p:cNvSpPr>
          <p:nvPr/>
        </p:nvSpPr>
        <p:spPr bwMode="auto">
          <a:xfrm>
            <a:off x="228600" y="5105400"/>
            <a:ext cx="937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r>
              <a:rPr lang="en-US" sz="6000" b="1" u="none">
                <a:latin typeface="Tahoma" charset="0"/>
              </a:rPr>
              <a:t>					</a:t>
            </a:r>
            <a:r>
              <a:rPr lang="en-US" sz="6000" b="1" u="none">
                <a:latin typeface="Calibri" charset="0"/>
                <a:cs typeface="Calibri" charset="0"/>
              </a:rPr>
              <a:t>E__________</a:t>
            </a:r>
          </a:p>
        </p:txBody>
      </p:sp>
      <p:sp>
        <p:nvSpPr>
          <p:cNvPr id="53252" name="Text Box 6"/>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anim calcmode="lin" valueType="num">
                                      <p:cBhvr additive="base">
                                        <p:cTn id="7" dur="500" fill="hold"/>
                                        <p:tgtEl>
                                          <p:spTgt spid="5632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63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8600" y="2590800"/>
            <a:ext cx="89154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u="none">
                <a:solidFill>
                  <a:schemeClr val="accent1"/>
                </a:solidFill>
                <a:latin typeface="Calibri" charset="0"/>
                <a:cs typeface="Calibri" charset="0"/>
              </a:rPr>
              <a:t>to see God's </a:t>
            </a:r>
            <a:r>
              <a:rPr lang="en-US" b="1" u="none">
                <a:solidFill>
                  <a:schemeClr val="tx2"/>
                </a:solidFill>
                <a:latin typeface="Calibri" charset="0"/>
                <a:cs typeface="Calibri" charset="0"/>
              </a:rPr>
              <a:t>Presence</a:t>
            </a:r>
            <a:r>
              <a:rPr lang="en-US" u="none">
                <a:solidFill>
                  <a:schemeClr val="accent1"/>
                </a:solidFill>
                <a:latin typeface="Calibri" charset="0"/>
                <a:cs typeface="Calibri" charset="0"/>
              </a:rPr>
              <a:t>, </a:t>
            </a:r>
          </a:p>
          <a:p>
            <a:pPr>
              <a:spcBef>
                <a:spcPts val="500"/>
              </a:spcBef>
              <a:spcAft>
                <a:spcPts val="500"/>
              </a:spcAft>
            </a:pPr>
            <a:r>
              <a:rPr lang="en-US" u="none">
                <a:solidFill>
                  <a:schemeClr val="accent1"/>
                </a:solidFill>
                <a:latin typeface="Calibri" charset="0"/>
                <a:cs typeface="Calibri" charset="0"/>
              </a:rPr>
              <a:t>	 to perceive God's  </a:t>
            </a:r>
            <a:r>
              <a:rPr lang="en-US" b="1" u="none">
                <a:solidFill>
                  <a:schemeClr val="tx2"/>
                </a:solidFill>
                <a:latin typeface="Calibri" charset="0"/>
                <a:cs typeface="Calibri" charset="0"/>
              </a:rPr>
              <a:t>______</a:t>
            </a:r>
            <a:r>
              <a:rPr lang="en-US" u="none">
                <a:solidFill>
                  <a:schemeClr val="accent1"/>
                </a:solidFill>
                <a:latin typeface="Calibri" charset="0"/>
                <a:cs typeface="Calibri" charset="0"/>
              </a:rPr>
              <a:t>,</a:t>
            </a:r>
          </a:p>
          <a:p>
            <a:pPr>
              <a:spcBef>
                <a:spcPts val="500"/>
              </a:spcBef>
              <a:spcAft>
                <a:spcPts val="500"/>
              </a:spcAft>
            </a:pPr>
            <a:r>
              <a:rPr lang="en-US" u="none">
                <a:solidFill>
                  <a:schemeClr val="accent1"/>
                </a:solidFill>
                <a:latin typeface="Calibri" charset="0"/>
                <a:cs typeface="Calibri" charset="0"/>
              </a:rPr>
              <a:t>and to focus on God's  </a:t>
            </a:r>
            <a:r>
              <a:rPr lang="en-US" b="1" u="none">
                <a:solidFill>
                  <a:schemeClr val="tx2"/>
                </a:solidFill>
                <a:latin typeface="Calibri" charset="0"/>
                <a:cs typeface="Calibri" charset="0"/>
              </a:rPr>
              <a:t>______</a:t>
            </a:r>
            <a:endParaRPr lang="en-US" b="1" u="none">
              <a:solidFill>
                <a:schemeClr val="accent1"/>
              </a:solidFill>
              <a:latin typeface="Calibri" charset="0"/>
              <a:cs typeface="Calibri" charset="0"/>
            </a:endParaRPr>
          </a:p>
          <a:p>
            <a:pPr>
              <a:lnSpc>
                <a:spcPct val="20000"/>
              </a:lnSpc>
              <a:spcBef>
                <a:spcPts val="500"/>
              </a:spcBef>
              <a:spcAft>
                <a:spcPts val="500"/>
              </a:spcAft>
            </a:pPr>
            <a:endParaRPr lang="en-US" b="1" u="none">
              <a:solidFill>
                <a:schemeClr val="accent1"/>
              </a:solidFill>
              <a:latin typeface="Calibri" charset="0"/>
              <a:cs typeface="Calibri" charset="0"/>
            </a:endParaRPr>
          </a:p>
          <a:p>
            <a:pPr>
              <a:spcBef>
                <a:spcPts val="500"/>
              </a:spcBef>
              <a:spcAft>
                <a:spcPts val="500"/>
              </a:spcAft>
            </a:pPr>
            <a:r>
              <a:rPr lang="en-US" b="1" u="none">
                <a:solidFill>
                  <a:schemeClr val="accent1"/>
                </a:solidFill>
                <a:latin typeface="Calibri" charset="0"/>
                <a:cs typeface="Calibri" charset="0"/>
              </a:rPr>
              <a:t>	        </a:t>
            </a:r>
            <a:r>
              <a:rPr lang="en-US" b="1" u="none">
                <a:latin typeface="Calibri" charset="0"/>
                <a:cs typeface="Calibri" charset="0"/>
              </a:rPr>
              <a:t>in spite of the obstacles.</a:t>
            </a:r>
            <a:r>
              <a:rPr lang="en-US" b="1" u="none">
                <a:solidFill>
                  <a:schemeClr val="accent1"/>
                </a:solidFill>
                <a:latin typeface="Calibri" charset="0"/>
                <a:cs typeface="Calibri" charset="0"/>
              </a:rPr>
              <a:t> </a:t>
            </a:r>
          </a:p>
        </p:txBody>
      </p:sp>
      <p:sp>
        <p:nvSpPr>
          <p:cNvPr id="15363" name="Text Box 3"/>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spcBef>
                <a:spcPct val="50000"/>
              </a:spcBef>
            </a:pPr>
            <a:r>
              <a:rPr lang="en-US" sz="4400" b="1" u="none">
                <a:solidFill>
                  <a:schemeClr val="accent1"/>
                </a:solidFill>
                <a:latin typeface="Calibri" charset="0"/>
                <a:cs typeface="Calibri" charset="0"/>
              </a:rPr>
              <a:t>Vision is the ability...</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2">
                                            <p:txEl>
                                              <p:pRg st="1" end="1"/>
                                            </p:txEl>
                                          </p:spTgt>
                                        </p:tgtEl>
                                        <p:attrNameLst>
                                          <p:attrName>style.visibility</p:attrName>
                                        </p:attrNameLst>
                                      </p:cBhvr>
                                      <p:to>
                                        <p:strVal val="visible"/>
                                      </p:to>
                                    </p:set>
                                    <p:anim calcmode="lin" valueType="num">
                                      <p:cBhvr additive="base">
                                        <p:cTn id="13" dur="500" fill="hold"/>
                                        <p:tgtEl>
                                          <p:spTgt spid="2560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2">
                                            <p:txEl>
                                              <p:pRg st="2" end="2"/>
                                            </p:txEl>
                                          </p:spTgt>
                                        </p:tgtEl>
                                        <p:attrNameLst>
                                          <p:attrName>style.visibility</p:attrName>
                                        </p:attrNameLst>
                                      </p:cBhvr>
                                      <p:to>
                                        <p:strVal val="visible"/>
                                      </p:to>
                                    </p:set>
                                    <p:anim calcmode="lin" valueType="num">
                                      <p:cBhvr additive="base">
                                        <p:cTn id="19" dur="500" fill="hold"/>
                                        <p:tgtEl>
                                          <p:spTgt spid="2560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602">
                                            <p:txEl>
                                              <p:pRg st="4" end="4"/>
                                            </p:txEl>
                                          </p:spTgt>
                                        </p:tgtEl>
                                        <p:attrNameLst>
                                          <p:attrName>style.visibility</p:attrName>
                                        </p:attrNameLst>
                                      </p:cBhvr>
                                      <p:to>
                                        <p:strVal val="visible"/>
                                      </p:to>
                                    </p:set>
                                    <p:anim calcmode="lin" valueType="num">
                                      <p:cBhvr additive="base">
                                        <p:cTn id="25" dur="500" fill="hold"/>
                                        <p:tgtEl>
                                          <p:spTgt spid="2560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60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28600" y="2590800"/>
            <a:ext cx="8915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b="1" u="none">
                <a:solidFill>
                  <a:schemeClr val="tx2"/>
                </a:solidFill>
                <a:latin typeface="Calibri" charset="0"/>
                <a:cs typeface="Calibri" charset="0"/>
              </a:rPr>
              <a:t>A</a:t>
            </a:r>
            <a:r>
              <a:rPr lang="en-US" u="none">
                <a:solidFill>
                  <a:schemeClr val="accent1"/>
                </a:solidFill>
                <a:latin typeface="Calibri" charset="0"/>
                <a:cs typeface="Calibri" charset="0"/>
              </a:rPr>
              <a:t>ttitude</a:t>
            </a:r>
            <a:endParaRPr lang="en-US" b="1" u="none">
              <a:solidFill>
                <a:schemeClr val="tx2"/>
              </a:solidFill>
              <a:latin typeface="Calibri" charset="0"/>
              <a:cs typeface="Calibri" charset="0"/>
            </a:endParaRPr>
          </a:p>
          <a:p>
            <a:r>
              <a:rPr lang="en-US" b="1" u="none">
                <a:solidFill>
                  <a:schemeClr val="tx2"/>
                </a:solidFill>
                <a:latin typeface="Calibri" charset="0"/>
                <a:cs typeface="Calibri" charset="0"/>
              </a:rPr>
              <a:t>		B</a:t>
            </a:r>
            <a:r>
              <a:rPr lang="en-US" u="none">
                <a:solidFill>
                  <a:schemeClr val="accent1"/>
                </a:solidFill>
                <a:latin typeface="Calibri" charset="0"/>
                <a:cs typeface="Calibri" charset="0"/>
              </a:rPr>
              <a:t>elief</a:t>
            </a:r>
            <a:endParaRPr lang="en-US" b="1" u="none">
              <a:solidFill>
                <a:schemeClr val="tx2"/>
              </a:solidFill>
              <a:latin typeface="Calibri" charset="0"/>
              <a:cs typeface="Calibri" charset="0"/>
            </a:endParaRPr>
          </a:p>
          <a:p>
            <a:r>
              <a:rPr lang="en-US" b="1" u="none">
                <a:solidFill>
                  <a:schemeClr val="tx2"/>
                </a:solidFill>
                <a:latin typeface="Calibri" charset="0"/>
                <a:cs typeface="Calibri" charset="0"/>
              </a:rPr>
              <a:t>			C</a:t>
            </a:r>
            <a:r>
              <a:rPr lang="en-US" u="none">
                <a:solidFill>
                  <a:schemeClr val="accent1"/>
                </a:solidFill>
                <a:latin typeface="Calibri" charset="0"/>
                <a:cs typeface="Calibri" charset="0"/>
              </a:rPr>
              <a:t>apacity</a:t>
            </a:r>
            <a:endParaRPr lang="en-US" b="1" u="none">
              <a:solidFill>
                <a:schemeClr val="tx2"/>
              </a:solidFill>
              <a:latin typeface="Calibri" charset="0"/>
              <a:cs typeface="Calibri" charset="0"/>
            </a:endParaRPr>
          </a:p>
          <a:p>
            <a:r>
              <a:rPr lang="en-US" b="1" u="none">
                <a:solidFill>
                  <a:schemeClr val="tx2"/>
                </a:solidFill>
                <a:latin typeface="Calibri" charset="0"/>
                <a:cs typeface="Calibri" charset="0"/>
              </a:rPr>
              <a:t>				D</a:t>
            </a:r>
            <a:r>
              <a:rPr lang="en-US" u="none">
                <a:solidFill>
                  <a:schemeClr val="accent1"/>
                </a:solidFill>
                <a:latin typeface="Calibri" charset="0"/>
                <a:cs typeface="Calibri" charset="0"/>
              </a:rPr>
              <a:t>etermination</a:t>
            </a:r>
            <a:endParaRPr lang="en-US" b="1" u="none">
              <a:solidFill>
                <a:schemeClr val="accent1"/>
              </a:solidFill>
              <a:latin typeface="Calibri" charset="0"/>
              <a:cs typeface="Calibri" charset="0"/>
            </a:endParaRPr>
          </a:p>
        </p:txBody>
      </p:sp>
      <p:sp>
        <p:nvSpPr>
          <p:cNvPr id="106499" name="Text Box 3"/>
          <p:cNvSpPr txBox="1">
            <a:spLocks noChangeArrowheads="1"/>
          </p:cNvSpPr>
          <p:nvPr/>
        </p:nvSpPr>
        <p:spPr bwMode="auto">
          <a:xfrm>
            <a:off x="304800" y="5257800"/>
            <a:ext cx="9296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r>
              <a:rPr lang="en-US" sz="6000" b="1" u="none">
                <a:latin typeface="Tahoma" charset="0"/>
              </a:rPr>
              <a:t>					</a:t>
            </a:r>
            <a:r>
              <a:rPr lang="en-US" sz="4400" b="1" u="none">
                <a:latin typeface="Calibri" charset="0"/>
                <a:cs typeface="Calibri" charset="0"/>
              </a:rPr>
              <a:t>E</a:t>
            </a:r>
            <a:r>
              <a:rPr lang="en-US" sz="4400" u="none">
                <a:solidFill>
                  <a:schemeClr val="accent1"/>
                </a:solidFill>
                <a:latin typeface="Calibri" charset="0"/>
                <a:cs typeface="Calibri" charset="0"/>
              </a:rPr>
              <a:t>nthusiasm</a:t>
            </a:r>
          </a:p>
        </p:txBody>
      </p:sp>
      <p:sp>
        <p:nvSpPr>
          <p:cNvPr id="54276" name="Text Box 4"/>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a:t>
            </a:r>
            <a:r>
              <a:rPr lang="en-US" sz="4400" b="1" u="none">
                <a:solidFill>
                  <a:schemeClr val="accent1"/>
                </a:solidFill>
                <a:latin typeface="Tahoma" charset="0"/>
              </a:rPr>
              <a:t>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28600" y="2133600"/>
            <a:ext cx="8915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u="none">
                <a:solidFill>
                  <a:schemeClr val="tx2"/>
                </a:solidFill>
                <a:latin typeface="Calibri" charset="0"/>
                <a:cs typeface="Calibri" charset="0"/>
              </a:rPr>
              <a:t>E</a:t>
            </a:r>
            <a:r>
              <a:rPr lang="en-US" sz="3600" u="none">
                <a:solidFill>
                  <a:schemeClr val="accent1"/>
                </a:solidFill>
                <a:latin typeface="Calibri" charset="0"/>
                <a:cs typeface="Calibri" charset="0"/>
              </a:rPr>
              <a:t>nthusiasm comes from 2 Greek words:</a:t>
            </a:r>
          </a:p>
          <a:p>
            <a:pPr algn="ctr"/>
            <a:endParaRPr lang="en-US" sz="3600" u="none">
              <a:solidFill>
                <a:schemeClr val="accent1"/>
              </a:solidFill>
              <a:latin typeface="Calibri" charset="0"/>
              <a:cs typeface="Calibri" charset="0"/>
            </a:endParaRPr>
          </a:p>
          <a:p>
            <a:pPr algn="ctr"/>
            <a:r>
              <a:rPr lang="en-US" sz="3600" u="none">
                <a:solidFill>
                  <a:schemeClr val="tx2"/>
                </a:solidFill>
                <a:latin typeface="Calibri" charset="0"/>
                <a:cs typeface="Calibri" charset="0"/>
              </a:rPr>
              <a:t>“En” </a:t>
            </a:r>
            <a:r>
              <a:rPr lang="en-US" sz="3600" u="none">
                <a:solidFill>
                  <a:schemeClr val="accent1"/>
                </a:solidFill>
                <a:latin typeface="Calibri" charset="0"/>
                <a:cs typeface="Calibri" charset="0"/>
              </a:rPr>
              <a:t>and </a:t>
            </a:r>
            <a:r>
              <a:rPr lang="en-US" sz="3600" u="none">
                <a:solidFill>
                  <a:schemeClr val="tx2"/>
                </a:solidFill>
                <a:latin typeface="Calibri" charset="0"/>
                <a:cs typeface="Calibri" charset="0"/>
              </a:rPr>
              <a:t>“Theos” </a:t>
            </a:r>
            <a:r>
              <a:rPr lang="en-US" sz="3600" u="none">
                <a:solidFill>
                  <a:schemeClr val="accent1"/>
                </a:solidFill>
                <a:latin typeface="Calibri" charset="0"/>
                <a:cs typeface="Calibri" charset="0"/>
              </a:rPr>
              <a:t>meaning </a:t>
            </a:r>
          </a:p>
          <a:p>
            <a:pPr algn="ctr"/>
            <a:endParaRPr lang="en-US" sz="3600" u="none">
              <a:solidFill>
                <a:schemeClr val="accent1"/>
              </a:solidFill>
              <a:latin typeface="Calibri" charset="0"/>
              <a:cs typeface="Calibri" charset="0"/>
            </a:endParaRPr>
          </a:p>
          <a:p>
            <a:pPr algn="ctr"/>
            <a:r>
              <a:rPr lang="en-US" sz="3600" u="none">
                <a:solidFill>
                  <a:schemeClr val="tx2"/>
                </a:solidFill>
                <a:latin typeface="Calibri" charset="0"/>
                <a:cs typeface="Calibri" charset="0"/>
              </a:rPr>
              <a:t>“to be filled with God.”</a:t>
            </a:r>
            <a:endParaRPr lang="en-US" sz="3600" b="1" u="none">
              <a:solidFill>
                <a:schemeClr val="tx2"/>
              </a:solidFill>
              <a:latin typeface="Calibri" charset="0"/>
              <a:cs typeface="Calibri" charset="0"/>
            </a:endParaRPr>
          </a:p>
          <a:p>
            <a:pPr algn="ctr"/>
            <a:endParaRPr lang="en-US" sz="3600" b="1" u="none">
              <a:solidFill>
                <a:schemeClr val="accent1"/>
              </a:solidFill>
              <a:latin typeface="Tahoma" charset="0"/>
            </a:endParaRPr>
          </a:p>
        </p:txBody>
      </p:sp>
      <p:sp>
        <p:nvSpPr>
          <p:cNvPr id="55299" name="Text Box 3"/>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VISION</a:t>
            </a:r>
            <a:r>
              <a:rPr lang="en-US" sz="4400" b="1" u="none">
                <a:solidFill>
                  <a:schemeClr val="accent1"/>
                </a:solidFill>
                <a:latin typeface="Tahoma" charset="0"/>
              </a:rPr>
              <a:t> </a:t>
            </a:r>
          </a:p>
        </p:txBody>
      </p:sp>
    </p:spTree>
  </p:cSld>
  <p:clrMapOvr>
    <a:masterClrMapping/>
  </p:clrMapOvr>
  <p:transition xmlns:p14="http://schemas.microsoft.com/office/powerpoint/2010/mai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28600" y="2590800"/>
            <a:ext cx="89154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u="none">
                <a:solidFill>
                  <a:schemeClr val="accent1"/>
                </a:solidFill>
                <a:latin typeface="Calibri" charset="0"/>
                <a:cs typeface="Calibri" charset="0"/>
              </a:rPr>
              <a:t>to see God's </a:t>
            </a:r>
            <a:r>
              <a:rPr lang="en-US" b="1" u="none">
                <a:solidFill>
                  <a:schemeClr val="tx2"/>
                </a:solidFill>
                <a:latin typeface="Calibri" charset="0"/>
                <a:cs typeface="Calibri" charset="0"/>
              </a:rPr>
              <a:t>Presence</a:t>
            </a:r>
            <a:r>
              <a:rPr lang="en-US" u="none">
                <a:solidFill>
                  <a:schemeClr val="accent1"/>
                </a:solidFill>
                <a:latin typeface="Calibri" charset="0"/>
                <a:cs typeface="Calibri" charset="0"/>
              </a:rPr>
              <a:t>, </a:t>
            </a:r>
          </a:p>
          <a:p>
            <a:pPr>
              <a:spcBef>
                <a:spcPts val="500"/>
              </a:spcBef>
              <a:spcAft>
                <a:spcPts val="500"/>
              </a:spcAft>
            </a:pPr>
            <a:r>
              <a:rPr lang="en-US" u="none">
                <a:solidFill>
                  <a:schemeClr val="accent1"/>
                </a:solidFill>
                <a:latin typeface="Calibri" charset="0"/>
                <a:cs typeface="Calibri" charset="0"/>
              </a:rPr>
              <a:t>	    to perceive God's </a:t>
            </a:r>
            <a:r>
              <a:rPr lang="en-US" b="1" u="none">
                <a:solidFill>
                  <a:schemeClr val="tx2"/>
                </a:solidFill>
                <a:latin typeface="Calibri" charset="0"/>
                <a:cs typeface="Calibri" charset="0"/>
              </a:rPr>
              <a:t>Power</a:t>
            </a:r>
            <a:r>
              <a:rPr lang="en-US" u="none">
                <a:solidFill>
                  <a:schemeClr val="accent1"/>
                </a:solidFill>
                <a:latin typeface="Calibri" charset="0"/>
                <a:cs typeface="Calibri" charset="0"/>
              </a:rPr>
              <a:t>,</a:t>
            </a:r>
          </a:p>
          <a:p>
            <a:pPr>
              <a:spcBef>
                <a:spcPts val="500"/>
              </a:spcBef>
              <a:spcAft>
                <a:spcPts val="500"/>
              </a:spcAft>
            </a:pPr>
            <a:r>
              <a:rPr lang="en-US" u="none">
                <a:solidFill>
                  <a:schemeClr val="accent1"/>
                </a:solidFill>
                <a:latin typeface="Calibri" charset="0"/>
                <a:cs typeface="Calibri" charset="0"/>
              </a:rPr>
              <a:t>   and to focus on God's </a:t>
            </a:r>
            <a:r>
              <a:rPr lang="en-US" b="1" u="none">
                <a:solidFill>
                  <a:schemeClr val="tx2"/>
                </a:solidFill>
                <a:latin typeface="Calibri" charset="0"/>
                <a:cs typeface="Calibri" charset="0"/>
              </a:rPr>
              <a:t>Plan</a:t>
            </a:r>
            <a:endParaRPr lang="en-US" b="1" u="none">
              <a:solidFill>
                <a:schemeClr val="accent1"/>
              </a:solidFill>
              <a:latin typeface="Calibri" charset="0"/>
              <a:cs typeface="Calibri" charset="0"/>
            </a:endParaRPr>
          </a:p>
          <a:p>
            <a:pPr>
              <a:lnSpc>
                <a:spcPct val="20000"/>
              </a:lnSpc>
              <a:spcBef>
                <a:spcPts val="500"/>
              </a:spcBef>
              <a:spcAft>
                <a:spcPts val="500"/>
              </a:spcAft>
            </a:pPr>
            <a:endParaRPr lang="en-US" b="1" u="none">
              <a:solidFill>
                <a:schemeClr val="tx2"/>
              </a:solidFill>
              <a:latin typeface="Calibri" charset="0"/>
              <a:cs typeface="Calibri" charset="0"/>
            </a:endParaRPr>
          </a:p>
          <a:p>
            <a:pPr>
              <a:spcBef>
                <a:spcPts val="500"/>
              </a:spcBef>
              <a:spcAft>
                <a:spcPts val="500"/>
              </a:spcAft>
            </a:pPr>
            <a:r>
              <a:rPr lang="en-US" b="1" u="none">
                <a:solidFill>
                  <a:schemeClr val="tx2"/>
                </a:solidFill>
                <a:latin typeface="Calibri" charset="0"/>
                <a:cs typeface="Calibri" charset="0"/>
              </a:rPr>
              <a:t>                in spite of the obstacles. </a:t>
            </a:r>
          </a:p>
        </p:txBody>
      </p:sp>
      <p:sp>
        <p:nvSpPr>
          <p:cNvPr id="56323" name="Text Box 3"/>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spcBef>
                <a:spcPct val="50000"/>
              </a:spcBef>
            </a:pPr>
            <a:r>
              <a:rPr lang="en-US" sz="4400" b="1" u="none">
                <a:solidFill>
                  <a:schemeClr val="accent1"/>
                </a:solidFill>
                <a:latin typeface="Calibri" charset="0"/>
                <a:cs typeface="Calibri" charset="0"/>
              </a:rPr>
              <a:t>Vision is the ability...</a:t>
            </a:r>
          </a:p>
        </p:txBody>
      </p:sp>
    </p:spTree>
  </p:cSld>
  <p:clrMapOvr>
    <a:masterClrMapping/>
  </p:clrMapOvr>
  <p:transition xmlns:p14="http://schemas.microsoft.com/office/powerpoint/2010/mai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40626588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OT Preaching link </a:t>
            </a:r>
            <a:r>
              <a:rPr lang="en-US" sz="2800" b="1" dirty="0">
                <a:solidFill>
                  <a:srgbClr val="FFFFFF"/>
                </a:solidFill>
                <a:latin typeface="Arial" charset="0"/>
                <a:ea typeface="ＭＳ Ｐゴシック" charset="0"/>
              </a:rPr>
              <a:t>at </a:t>
            </a:r>
            <a:r>
              <a:rPr lang="en-US" sz="2800" b="1" dirty="0" err="1"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u="none" dirty="0">
                <a:solidFill>
                  <a:srgbClr val="FFFFFF"/>
                </a:solidFill>
                <a:latin typeface="Arial" charset="0"/>
                <a:cs typeface="Arial" charset="0"/>
              </a:rPr>
              <a:t>Get this </a:t>
            </a:r>
            <a:r>
              <a:rPr lang="en-US" sz="3200" b="1" u="none" dirty="0" smtClean="0">
                <a:solidFill>
                  <a:srgbClr val="FFFFFF"/>
                </a:solidFill>
                <a:latin typeface="Arial" charset="0"/>
                <a:cs typeface="Arial" charset="0"/>
              </a:rPr>
              <a:t>presentation and script </a:t>
            </a:r>
            <a:r>
              <a:rPr lang="en-US" sz="3200" b="1" u="none" dirty="0">
                <a:solidFill>
                  <a:srgbClr val="FFFFFF"/>
                </a:solidFill>
                <a:latin typeface="Arial" charset="0"/>
                <a:cs typeface="Arial" charset="0"/>
              </a:rPr>
              <a:t>for free!</a:t>
            </a:r>
            <a:endParaRPr lang="en-US" sz="1100" b="1" u="none"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555985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8600" y="2590800"/>
            <a:ext cx="89154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u="none">
                <a:solidFill>
                  <a:schemeClr val="accent1"/>
                </a:solidFill>
                <a:latin typeface="Calibri" charset="0"/>
                <a:cs typeface="Calibri" charset="0"/>
              </a:rPr>
              <a:t>to see God's </a:t>
            </a:r>
            <a:r>
              <a:rPr lang="en-US" b="1" u="none">
                <a:solidFill>
                  <a:schemeClr val="tx2"/>
                </a:solidFill>
                <a:latin typeface="Calibri" charset="0"/>
                <a:cs typeface="Calibri" charset="0"/>
              </a:rPr>
              <a:t>Presence</a:t>
            </a:r>
            <a:r>
              <a:rPr lang="en-US" u="none">
                <a:solidFill>
                  <a:schemeClr val="accent1"/>
                </a:solidFill>
                <a:latin typeface="Calibri" charset="0"/>
                <a:cs typeface="Calibri" charset="0"/>
              </a:rPr>
              <a:t>, </a:t>
            </a:r>
          </a:p>
          <a:p>
            <a:pPr>
              <a:spcBef>
                <a:spcPts val="500"/>
              </a:spcBef>
              <a:spcAft>
                <a:spcPts val="500"/>
              </a:spcAft>
            </a:pPr>
            <a:r>
              <a:rPr lang="en-US" u="none">
                <a:solidFill>
                  <a:schemeClr val="accent1"/>
                </a:solidFill>
                <a:latin typeface="Calibri" charset="0"/>
                <a:cs typeface="Calibri" charset="0"/>
              </a:rPr>
              <a:t>	    to perceive God's </a:t>
            </a:r>
            <a:r>
              <a:rPr lang="en-US" b="1" u="none">
                <a:solidFill>
                  <a:schemeClr val="tx2"/>
                </a:solidFill>
                <a:latin typeface="Calibri" charset="0"/>
                <a:cs typeface="Calibri" charset="0"/>
              </a:rPr>
              <a:t>Power</a:t>
            </a:r>
            <a:r>
              <a:rPr lang="en-US" u="none">
                <a:solidFill>
                  <a:schemeClr val="accent1"/>
                </a:solidFill>
                <a:latin typeface="Calibri" charset="0"/>
                <a:cs typeface="Calibri" charset="0"/>
              </a:rPr>
              <a:t>,</a:t>
            </a:r>
          </a:p>
          <a:p>
            <a:pPr>
              <a:spcBef>
                <a:spcPts val="500"/>
              </a:spcBef>
              <a:spcAft>
                <a:spcPts val="500"/>
              </a:spcAft>
            </a:pPr>
            <a:r>
              <a:rPr lang="en-US" u="none">
                <a:solidFill>
                  <a:schemeClr val="accent1"/>
                </a:solidFill>
                <a:latin typeface="Calibri" charset="0"/>
                <a:cs typeface="Calibri" charset="0"/>
              </a:rPr>
              <a:t>   and to focus on God's </a:t>
            </a:r>
            <a:r>
              <a:rPr lang="en-US" b="1" u="none">
                <a:solidFill>
                  <a:schemeClr val="tx2"/>
                </a:solidFill>
                <a:latin typeface="Calibri" charset="0"/>
                <a:cs typeface="Calibri" charset="0"/>
              </a:rPr>
              <a:t>______</a:t>
            </a:r>
            <a:endParaRPr lang="en-US" b="1" u="none">
              <a:solidFill>
                <a:schemeClr val="accent1"/>
              </a:solidFill>
              <a:latin typeface="Calibri" charset="0"/>
              <a:cs typeface="Calibri" charset="0"/>
            </a:endParaRPr>
          </a:p>
          <a:p>
            <a:pPr>
              <a:lnSpc>
                <a:spcPct val="20000"/>
              </a:lnSpc>
              <a:spcBef>
                <a:spcPts val="500"/>
              </a:spcBef>
              <a:spcAft>
                <a:spcPts val="500"/>
              </a:spcAft>
            </a:pPr>
            <a:endParaRPr lang="en-US" b="1" u="none">
              <a:solidFill>
                <a:schemeClr val="accent1"/>
              </a:solidFill>
              <a:latin typeface="Calibri" charset="0"/>
              <a:cs typeface="Calibri" charset="0"/>
            </a:endParaRPr>
          </a:p>
          <a:p>
            <a:pPr>
              <a:spcBef>
                <a:spcPts val="500"/>
              </a:spcBef>
              <a:spcAft>
                <a:spcPts val="500"/>
              </a:spcAft>
            </a:pPr>
            <a:r>
              <a:rPr lang="en-US" b="1" u="none">
                <a:solidFill>
                  <a:schemeClr val="accent1"/>
                </a:solidFill>
                <a:latin typeface="Calibri" charset="0"/>
                <a:cs typeface="Calibri" charset="0"/>
              </a:rPr>
              <a:t>	           </a:t>
            </a:r>
            <a:r>
              <a:rPr lang="en-US" b="1" u="none">
                <a:latin typeface="Calibri" charset="0"/>
                <a:cs typeface="Calibri" charset="0"/>
              </a:rPr>
              <a:t>in spite of the obstacles.</a:t>
            </a:r>
            <a:r>
              <a:rPr lang="en-US" b="1" u="none">
                <a:solidFill>
                  <a:schemeClr val="accent1"/>
                </a:solidFill>
                <a:latin typeface="Calibri" charset="0"/>
                <a:cs typeface="Calibri" charset="0"/>
              </a:rPr>
              <a:t> </a:t>
            </a:r>
          </a:p>
        </p:txBody>
      </p:sp>
      <p:sp>
        <p:nvSpPr>
          <p:cNvPr id="16387" name="Text Box 3"/>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spcBef>
                <a:spcPct val="50000"/>
              </a:spcBef>
            </a:pPr>
            <a:r>
              <a:rPr lang="en-US" sz="4400" b="1" u="none">
                <a:solidFill>
                  <a:schemeClr val="accent1"/>
                </a:solidFill>
                <a:latin typeface="Calibri" charset="0"/>
                <a:cs typeface="Calibri" charset="0"/>
              </a:rPr>
              <a:t>Vision is the ability...</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calcmode="lin" valueType="num">
                                      <p:cBhvr additive="base">
                                        <p:cTn id="7" dur="500" fill="hold"/>
                                        <p:tgtEl>
                                          <p:spTgt spid="6144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42">
                                            <p:txEl>
                                              <p:pRg st="1" end="1"/>
                                            </p:txEl>
                                          </p:spTgt>
                                        </p:tgtEl>
                                        <p:attrNameLst>
                                          <p:attrName>style.visibility</p:attrName>
                                        </p:attrNameLst>
                                      </p:cBhvr>
                                      <p:to>
                                        <p:strVal val="visible"/>
                                      </p:to>
                                    </p:set>
                                    <p:anim calcmode="lin" valueType="num">
                                      <p:cBhvr additive="base">
                                        <p:cTn id="13" dur="500" fill="hold"/>
                                        <p:tgtEl>
                                          <p:spTgt spid="6144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1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442">
                                            <p:txEl>
                                              <p:pRg st="2" end="2"/>
                                            </p:txEl>
                                          </p:spTgt>
                                        </p:tgtEl>
                                        <p:attrNameLst>
                                          <p:attrName>style.visibility</p:attrName>
                                        </p:attrNameLst>
                                      </p:cBhvr>
                                      <p:to>
                                        <p:strVal val="visible"/>
                                      </p:to>
                                    </p:set>
                                    <p:anim calcmode="lin" valueType="num">
                                      <p:cBhvr additive="base">
                                        <p:cTn id="19" dur="500" fill="hold"/>
                                        <p:tgtEl>
                                          <p:spTgt spid="6144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4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442">
                                            <p:txEl>
                                              <p:pRg st="4" end="4"/>
                                            </p:txEl>
                                          </p:spTgt>
                                        </p:tgtEl>
                                        <p:attrNameLst>
                                          <p:attrName>style.visibility</p:attrName>
                                        </p:attrNameLst>
                                      </p:cBhvr>
                                      <p:to>
                                        <p:strVal val="visible"/>
                                      </p:to>
                                    </p:set>
                                    <p:anim calcmode="lin" valueType="num">
                                      <p:cBhvr additive="base">
                                        <p:cTn id="25" dur="500" fill="hold"/>
                                        <p:tgtEl>
                                          <p:spTgt spid="6144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144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28600" y="2590800"/>
            <a:ext cx="86868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u="none">
                <a:solidFill>
                  <a:schemeClr val="accent1"/>
                </a:solidFill>
                <a:latin typeface="Calibri" charset="0"/>
                <a:cs typeface="Calibri" charset="0"/>
              </a:rPr>
              <a:t>to see God's </a:t>
            </a:r>
            <a:r>
              <a:rPr lang="en-US" b="1" u="none">
                <a:solidFill>
                  <a:schemeClr val="tx2"/>
                </a:solidFill>
                <a:latin typeface="Calibri" charset="0"/>
                <a:cs typeface="Calibri" charset="0"/>
              </a:rPr>
              <a:t>Presence</a:t>
            </a:r>
            <a:r>
              <a:rPr lang="en-US" u="none">
                <a:solidFill>
                  <a:schemeClr val="accent1"/>
                </a:solidFill>
                <a:latin typeface="Calibri" charset="0"/>
                <a:cs typeface="Calibri" charset="0"/>
              </a:rPr>
              <a:t>, </a:t>
            </a:r>
          </a:p>
          <a:p>
            <a:pPr>
              <a:spcBef>
                <a:spcPts val="500"/>
              </a:spcBef>
              <a:spcAft>
                <a:spcPts val="500"/>
              </a:spcAft>
            </a:pPr>
            <a:r>
              <a:rPr lang="en-US" u="none">
                <a:solidFill>
                  <a:schemeClr val="accent1"/>
                </a:solidFill>
                <a:latin typeface="Calibri" charset="0"/>
                <a:cs typeface="Calibri" charset="0"/>
              </a:rPr>
              <a:t>	  to perceive God's </a:t>
            </a:r>
            <a:r>
              <a:rPr lang="en-US" b="1" u="none">
                <a:solidFill>
                  <a:schemeClr val="tx2"/>
                </a:solidFill>
                <a:latin typeface="Calibri" charset="0"/>
                <a:cs typeface="Calibri" charset="0"/>
              </a:rPr>
              <a:t>Power</a:t>
            </a:r>
            <a:r>
              <a:rPr lang="en-US" u="none">
                <a:solidFill>
                  <a:schemeClr val="accent1"/>
                </a:solidFill>
                <a:latin typeface="Calibri" charset="0"/>
                <a:cs typeface="Calibri" charset="0"/>
              </a:rPr>
              <a:t>,</a:t>
            </a:r>
          </a:p>
          <a:p>
            <a:pPr>
              <a:spcBef>
                <a:spcPts val="500"/>
              </a:spcBef>
              <a:spcAft>
                <a:spcPts val="500"/>
              </a:spcAft>
            </a:pPr>
            <a:r>
              <a:rPr lang="en-US" u="none">
                <a:solidFill>
                  <a:schemeClr val="accent1"/>
                </a:solidFill>
                <a:latin typeface="Calibri" charset="0"/>
                <a:cs typeface="Calibri" charset="0"/>
              </a:rPr>
              <a:t> and to focus on God's </a:t>
            </a:r>
            <a:r>
              <a:rPr lang="en-US" b="1" u="none">
                <a:solidFill>
                  <a:schemeClr val="tx2"/>
                </a:solidFill>
                <a:latin typeface="Calibri" charset="0"/>
                <a:cs typeface="Calibri" charset="0"/>
              </a:rPr>
              <a:t>Plan</a:t>
            </a:r>
            <a:endParaRPr lang="en-US" b="1" u="none">
              <a:solidFill>
                <a:schemeClr val="accent1"/>
              </a:solidFill>
              <a:latin typeface="Calibri" charset="0"/>
              <a:cs typeface="Calibri" charset="0"/>
            </a:endParaRPr>
          </a:p>
          <a:p>
            <a:pPr>
              <a:lnSpc>
                <a:spcPct val="20000"/>
              </a:lnSpc>
              <a:spcBef>
                <a:spcPts val="500"/>
              </a:spcBef>
              <a:spcAft>
                <a:spcPts val="500"/>
              </a:spcAft>
            </a:pPr>
            <a:endParaRPr lang="en-US" b="1" u="none">
              <a:solidFill>
                <a:schemeClr val="accent1"/>
              </a:solidFill>
              <a:latin typeface="Calibri" charset="0"/>
              <a:cs typeface="Calibri" charset="0"/>
            </a:endParaRPr>
          </a:p>
          <a:p>
            <a:pPr>
              <a:spcBef>
                <a:spcPts val="500"/>
              </a:spcBef>
              <a:spcAft>
                <a:spcPts val="500"/>
              </a:spcAft>
            </a:pPr>
            <a:r>
              <a:rPr lang="en-US" b="1" u="none">
                <a:solidFill>
                  <a:schemeClr val="accent1"/>
                </a:solidFill>
                <a:latin typeface="Calibri" charset="0"/>
                <a:cs typeface="Calibri" charset="0"/>
              </a:rPr>
              <a:t>	         </a:t>
            </a:r>
            <a:r>
              <a:rPr lang="en-US" b="1" u="none">
                <a:latin typeface="Calibri" charset="0"/>
                <a:cs typeface="Calibri" charset="0"/>
              </a:rPr>
              <a:t>in spite of the obstacles.</a:t>
            </a:r>
            <a:r>
              <a:rPr lang="en-US" b="1" u="none">
                <a:solidFill>
                  <a:schemeClr val="accent1"/>
                </a:solidFill>
                <a:latin typeface="Calibri" charset="0"/>
                <a:cs typeface="Calibri" charset="0"/>
              </a:rPr>
              <a:t> </a:t>
            </a:r>
          </a:p>
        </p:txBody>
      </p:sp>
      <p:sp>
        <p:nvSpPr>
          <p:cNvPr id="17411" name="Text Box 3"/>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spcBef>
                <a:spcPct val="50000"/>
              </a:spcBef>
            </a:pPr>
            <a:r>
              <a:rPr lang="en-US" sz="4400" b="1" u="none">
                <a:solidFill>
                  <a:schemeClr val="accent1"/>
                </a:solidFill>
                <a:latin typeface="Calibri" charset="0"/>
                <a:cs typeface="Calibri" charset="0"/>
              </a:rPr>
              <a:t>Vision is the ability...</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 calcmode="lin" valueType="num">
                                      <p:cBhvr additive="base">
                                        <p:cTn id="7" dur="500" fill="hold"/>
                                        <p:tgtEl>
                                          <p:spTgt spid="6246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24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2466">
                                            <p:txEl>
                                              <p:pRg st="1" end="1"/>
                                            </p:txEl>
                                          </p:spTgt>
                                        </p:tgtEl>
                                        <p:attrNameLst>
                                          <p:attrName>style.visibility</p:attrName>
                                        </p:attrNameLst>
                                      </p:cBhvr>
                                      <p:to>
                                        <p:strVal val="visible"/>
                                      </p:to>
                                    </p:set>
                                    <p:anim calcmode="lin" valueType="num">
                                      <p:cBhvr additive="base">
                                        <p:cTn id="13" dur="500" fill="hold"/>
                                        <p:tgtEl>
                                          <p:spTgt spid="6246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24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2466">
                                            <p:txEl>
                                              <p:pRg st="2" end="2"/>
                                            </p:txEl>
                                          </p:spTgt>
                                        </p:tgtEl>
                                        <p:attrNameLst>
                                          <p:attrName>style.visibility</p:attrName>
                                        </p:attrNameLst>
                                      </p:cBhvr>
                                      <p:to>
                                        <p:strVal val="visible"/>
                                      </p:to>
                                    </p:set>
                                    <p:anim calcmode="lin" valueType="num">
                                      <p:cBhvr additive="base">
                                        <p:cTn id="19" dur="500" fill="hold"/>
                                        <p:tgtEl>
                                          <p:spTgt spid="6246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24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2466">
                                            <p:txEl>
                                              <p:pRg st="4" end="4"/>
                                            </p:txEl>
                                          </p:spTgt>
                                        </p:tgtEl>
                                        <p:attrNameLst>
                                          <p:attrName>style.visibility</p:attrName>
                                        </p:attrNameLst>
                                      </p:cBhvr>
                                      <p:to>
                                        <p:strVal val="visible"/>
                                      </p:to>
                                    </p:set>
                                    <p:anim calcmode="lin" valueType="num">
                                      <p:cBhvr additive="base">
                                        <p:cTn id="25" dur="500" fill="hold"/>
                                        <p:tgtEl>
                                          <p:spTgt spid="6246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246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28600" y="2590800"/>
            <a:ext cx="8915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r>
              <a:rPr lang="en-US" sz="4000" u="none">
                <a:solidFill>
                  <a:schemeClr val="tx2"/>
                </a:solidFill>
                <a:latin typeface="Calibri" charset="0"/>
                <a:cs typeface="Calibri" charset="0"/>
              </a:rPr>
              <a:t>“You cannot believe the </a:t>
            </a:r>
          </a:p>
          <a:p>
            <a:pPr algn="ctr"/>
            <a:r>
              <a:rPr lang="en-US" sz="4000" u="none">
                <a:solidFill>
                  <a:schemeClr val="tx2"/>
                </a:solidFill>
                <a:latin typeface="Calibri" charset="0"/>
                <a:cs typeface="Calibri" charset="0"/>
              </a:rPr>
              <a:t>size of those giants!”</a:t>
            </a:r>
          </a:p>
          <a:p>
            <a:pPr algn="ctr"/>
            <a:endParaRPr lang="en-US" sz="3600" u="none">
              <a:solidFill>
                <a:schemeClr val="tx2"/>
              </a:solidFill>
              <a:latin typeface="Franklin Gothic Book (Body)" charset="0"/>
            </a:endParaRPr>
          </a:p>
          <a:p>
            <a:pPr algn="ctr"/>
            <a:r>
              <a:rPr lang="en-US" sz="3600" u="none">
                <a:solidFill>
                  <a:schemeClr val="tx2"/>
                </a:solidFill>
                <a:latin typeface="Franklin Gothic Book (Body)" charset="0"/>
              </a:rPr>
              <a:t>			</a:t>
            </a:r>
          </a:p>
          <a:p>
            <a:pPr algn="ctr"/>
            <a:r>
              <a:rPr lang="en-US" sz="3600" u="none">
                <a:solidFill>
                  <a:schemeClr val="tx2"/>
                </a:solidFill>
                <a:latin typeface="Franklin Gothic Book (Body)" charset="0"/>
              </a:rPr>
              <a:t>  </a:t>
            </a:r>
            <a:r>
              <a:rPr lang="en-US" sz="3200" u="none">
                <a:solidFill>
                  <a:schemeClr val="tx2"/>
                </a:solidFill>
                <a:latin typeface="Calibri" charset="0"/>
                <a:cs typeface="Calibri" charset="0"/>
              </a:rPr>
              <a:t>- Numbers 13:32,33</a:t>
            </a:r>
            <a:endParaRPr lang="en-US" sz="3200" b="1" u="none">
              <a:solidFill>
                <a:schemeClr val="tx2"/>
              </a:solidFill>
              <a:latin typeface="Calibri" charset="0"/>
              <a:cs typeface="Calibri" charset="0"/>
            </a:endParaRPr>
          </a:p>
        </p:txBody>
      </p:sp>
      <p:sp>
        <p:nvSpPr>
          <p:cNvPr id="18435" name="Text Box 3"/>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The 10 Spies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anim calcmode="lin" valueType="num">
                                      <p:cBhvr additive="base">
                                        <p:cTn id="7" dur="500" fill="hold"/>
                                        <p:tgtEl>
                                          <p:spTgt spid="7885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8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8850">
                                            <p:txEl>
                                              <p:pRg st="1" end="1"/>
                                            </p:txEl>
                                          </p:spTgt>
                                        </p:tgtEl>
                                        <p:attrNameLst>
                                          <p:attrName>style.visibility</p:attrName>
                                        </p:attrNameLst>
                                      </p:cBhvr>
                                      <p:to>
                                        <p:strVal val="visible"/>
                                      </p:to>
                                    </p:set>
                                    <p:anim calcmode="lin" valueType="num">
                                      <p:cBhvr additive="base">
                                        <p:cTn id="13" dur="500" fill="hold"/>
                                        <p:tgtEl>
                                          <p:spTgt spid="7885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88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8850">
                                            <p:txEl>
                                              <p:pRg st="3" end="3"/>
                                            </p:txEl>
                                          </p:spTgt>
                                        </p:tgtEl>
                                        <p:attrNameLst>
                                          <p:attrName>style.visibility</p:attrName>
                                        </p:attrNameLst>
                                      </p:cBhvr>
                                      <p:to>
                                        <p:strVal val="visible"/>
                                      </p:to>
                                    </p:set>
                                    <p:anim calcmode="lin" valueType="num">
                                      <p:cBhvr additive="base">
                                        <p:cTn id="19" dur="500" fill="hold"/>
                                        <p:tgtEl>
                                          <p:spTgt spid="78850">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88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8850">
                                            <p:txEl>
                                              <p:pRg st="4" end="4"/>
                                            </p:txEl>
                                          </p:spTgt>
                                        </p:tgtEl>
                                        <p:attrNameLst>
                                          <p:attrName>style.visibility</p:attrName>
                                        </p:attrNameLst>
                                      </p:cBhvr>
                                      <p:to>
                                        <p:strVal val="visible"/>
                                      </p:to>
                                    </p:set>
                                    <p:anim calcmode="lin" valueType="num">
                                      <p:cBhvr additive="base">
                                        <p:cTn id="25" dur="500" fill="hold"/>
                                        <p:tgtEl>
                                          <p:spTgt spid="78850">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885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76200" y="1676400"/>
            <a:ext cx="9067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u="none">
                <a:solidFill>
                  <a:schemeClr val="tx2"/>
                </a:solidFill>
                <a:latin typeface="Calibri" charset="0"/>
                <a:cs typeface="Calibri" charset="0"/>
              </a:rPr>
              <a:t>“… raised their voices and wept aloud… </a:t>
            </a:r>
          </a:p>
          <a:p>
            <a:pPr algn="ctr"/>
            <a:r>
              <a:rPr lang="en-US" sz="4000" u="none">
                <a:solidFill>
                  <a:schemeClr val="tx2"/>
                </a:solidFill>
                <a:latin typeface="Calibri" charset="0"/>
                <a:cs typeface="Calibri" charset="0"/>
              </a:rPr>
              <a:t>	 </a:t>
            </a:r>
          </a:p>
          <a:p>
            <a:pPr algn="ctr"/>
            <a:r>
              <a:rPr lang="en-US" sz="4000" u="none">
                <a:solidFill>
                  <a:schemeClr val="tx2"/>
                </a:solidFill>
                <a:latin typeface="Calibri" charset="0"/>
                <a:cs typeface="Calibri" charset="0"/>
              </a:rPr>
              <a:t>… grumbled against Moses and Aaron.”</a:t>
            </a:r>
          </a:p>
          <a:p>
            <a:pPr algn="ctr"/>
            <a:endParaRPr lang="en-US" sz="4000" u="none">
              <a:solidFill>
                <a:schemeClr val="tx2"/>
              </a:solidFill>
              <a:latin typeface="Calibri" charset="0"/>
              <a:cs typeface="Calibri" charset="0"/>
            </a:endParaRPr>
          </a:p>
          <a:p>
            <a:pPr algn="ctr"/>
            <a:r>
              <a:rPr lang="en-US" sz="4000" u="none">
                <a:solidFill>
                  <a:schemeClr val="tx2"/>
                </a:solidFill>
                <a:latin typeface="Calibri" charset="0"/>
                <a:cs typeface="Calibri" charset="0"/>
              </a:rPr>
              <a:t>“Let us appoint a captain and go back to Egypt.”</a:t>
            </a:r>
          </a:p>
          <a:p>
            <a:pPr algn="ctr"/>
            <a:r>
              <a:rPr lang="en-US" sz="4000" u="none">
                <a:solidFill>
                  <a:schemeClr val="tx2"/>
                </a:solidFill>
                <a:latin typeface="Calibri" charset="0"/>
                <a:cs typeface="Calibri" charset="0"/>
              </a:rPr>
              <a:t>			</a:t>
            </a:r>
          </a:p>
          <a:p>
            <a:pPr algn="ctr"/>
            <a:r>
              <a:rPr lang="en-US" sz="3200" u="none">
                <a:solidFill>
                  <a:schemeClr val="tx2"/>
                </a:solidFill>
                <a:latin typeface="Franklin Gothic Book (Body)" charset="0"/>
              </a:rPr>
              <a:t>			</a:t>
            </a:r>
            <a:r>
              <a:rPr lang="en-US" sz="3200" u="none">
                <a:solidFill>
                  <a:schemeClr val="tx2"/>
                </a:solidFill>
                <a:latin typeface="Calibri" charset="0"/>
                <a:cs typeface="Calibri" charset="0"/>
              </a:rPr>
              <a:t>- Numbers 14:1-2,4</a:t>
            </a:r>
            <a:endParaRPr lang="en-US" sz="3200" b="1" u="none">
              <a:solidFill>
                <a:schemeClr val="tx2"/>
              </a:solidFill>
              <a:latin typeface="Calibri" charset="0"/>
              <a:cs typeface="Calibri" charset="0"/>
            </a:endParaRPr>
          </a:p>
        </p:txBody>
      </p:sp>
      <p:sp>
        <p:nvSpPr>
          <p:cNvPr id="19459" name="Text Box 3"/>
          <p:cNvSpPr txBox="1">
            <a:spLocks noChangeArrowheads="1"/>
          </p:cNvSpPr>
          <p:nvPr/>
        </p:nvSpPr>
        <p:spPr bwMode="auto">
          <a:xfrm>
            <a:off x="8382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Impact on People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 calcmode="lin" valueType="num">
                                      <p:cBhvr additive="base">
                                        <p:cTn id="7" dur="500" fill="hold"/>
                                        <p:tgtEl>
                                          <p:spTgt spid="7987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8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9874">
                                            <p:txEl>
                                              <p:pRg st="1" end="1"/>
                                            </p:txEl>
                                          </p:spTgt>
                                        </p:tgtEl>
                                        <p:attrNameLst>
                                          <p:attrName>style.visibility</p:attrName>
                                        </p:attrNameLst>
                                      </p:cBhvr>
                                      <p:to>
                                        <p:strVal val="visible"/>
                                      </p:to>
                                    </p:set>
                                    <p:anim calcmode="lin" valueType="num">
                                      <p:cBhvr additive="base">
                                        <p:cTn id="13" dur="500" fill="hold"/>
                                        <p:tgtEl>
                                          <p:spTgt spid="7987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98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9874">
                                            <p:txEl>
                                              <p:pRg st="2" end="2"/>
                                            </p:txEl>
                                          </p:spTgt>
                                        </p:tgtEl>
                                        <p:attrNameLst>
                                          <p:attrName>style.visibility</p:attrName>
                                        </p:attrNameLst>
                                      </p:cBhvr>
                                      <p:to>
                                        <p:strVal val="visible"/>
                                      </p:to>
                                    </p:set>
                                    <p:anim calcmode="lin" valueType="num">
                                      <p:cBhvr additive="base">
                                        <p:cTn id="19" dur="500" fill="hold"/>
                                        <p:tgtEl>
                                          <p:spTgt spid="7987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98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9874">
                                            <p:txEl>
                                              <p:pRg st="4" end="4"/>
                                            </p:txEl>
                                          </p:spTgt>
                                        </p:tgtEl>
                                        <p:attrNameLst>
                                          <p:attrName>style.visibility</p:attrName>
                                        </p:attrNameLst>
                                      </p:cBhvr>
                                      <p:to>
                                        <p:strVal val="visible"/>
                                      </p:to>
                                    </p:set>
                                    <p:anim calcmode="lin" valueType="num">
                                      <p:cBhvr additive="base">
                                        <p:cTn id="25" dur="500" fill="hold"/>
                                        <p:tgtEl>
                                          <p:spTgt spid="7987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987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9874">
                                            <p:txEl>
                                              <p:pRg st="5" end="5"/>
                                            </p:txEl>
                                          </p:spTgt>
                                        </p:tgtEl>
                                        <p:attrNameLst>
                                          <p:attrName>style.visibility</p:attrName>
                                        </p:attrNameLst>
                                      </p:cBhvr>
                                      <p:to>
                                        <p:strVal val="visible"/>
                                      </p:to>
                                    </p:set>
                                    <p:anim calcmode="lin" valueType="num">
                                      <p:cBhvr additive="base">
                                        <p:cTn id="31" dur="500" fill="hold"/>
                                        <p:tgtEl>
                                          <p:spTgt spid="79874">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987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9874">
                                            <p:txEl>
                                              <p:pRg st="6" end="6"/>
                                            </p:txEl>
                                          </p:spTgt>
                                        </p:tgtEl>
                                        <p:attrNameLst>
                                          <p:attrName>style.visibility</p:attrName>
                                        </p:attrNameLst>
                                      </p:cBhvr>
                                      <p:to>
                                        <p:strVal val="visible"/>
                                      </p:to>
                                    </p:set>
                                    <p:anim calcmode="lin" valueType="num">
                                      <p:cBhvr additive="base">
                                        <p:cTn id="37" dur="500" fill="hold"/>
                                        <p:tgtEl>
                                          <p:spTgt spid="79874">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987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76200" y="1676400"/>
            <a:ext cx="9067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none">
                <a:solidFill>
                  <a:schemeClr val="accent1"/>
                </a:solidFill>
                <a:latin typeface="Tahoma" charset="0"/>
              </a:rPr>
              <a:t>	</a:t>
            </a:r>
          </a:p>
          <a:p>
            <a:pPr algn="ctr"/>
            <a:r>
              <a:rPr lang="en-US" sz="4000" u="none">
                <a:solidFill>
                  <a:schemeClr val="tx2"/>
                </a:solidFill>
                <a:latin typeface="Calibri" charset="0"/>
                <a:cs typeface="Calibri" charset="0"/>
              </a:rPr>
              <a:t>Took a severe toll on the leaders</a:t>
            </a:r>
          </a:p>
          <a:p>
            <a:pPr algn="ctr"/>
            <a:r>
              <a:rPr lang="en-US" sz="3600" u="none">
                <a:solidFill>
                  <a:schemeClr val="tx2"/>
                </a:solidFill>
                <a:latin typeface="Franklin Gothic Book (Body)" charset="0"/>
              </a:rPr>
              <a:t>			</a:t>
            </a:r>
          </a:p>
          <a:p>
            <a:pPr algn="ctr"/>
            <a:r>
              <a:rPr lang="en-US" sz="3600" u="none">
                <a:solidFill>
                  <a:schemeClr val="tx2"/>
                </a:solidFill>
                <a:latin typeface="Franklin Gothic Book (Body)" charset="0"/>
              </a:rPr>
              <a:t>			</a:t>
            </a:r>
            <a:r>
              <a:rPr lang="en-US" sz="3200" u="none">
                <a:solidFill>
                  <a:schemeClr val="tx2"/>
                </a:solidFill>
                <a:latin typeface="Calibri" charset="0"/>
                <a:cs typeface="Calibri" charset="0"/>
              </a:rPr>
              <a:t>- Numbers 14:5</a:t>
            </a:r>
            <a:endParaRPr lang="en-US" sz="3200" b="1" u="none">
              <a:solidFill>
                <a:schemeClr val="tx2"/>
              </a:solidFill>
              <a:latin typeface="Calibri" charset="0"/>
              <a:cs typeface="Calibri" charset="0"/>
            </a:endParaRPr>
          </a:p>
        </p:txBody>
      </p:sp>
      <p:sp>
        <p:nvSpPr>
          <p:cNvPr id="20483" name="Text Box 3"/>
          <p:cNvSpPr txBox="1">
            <a:spLocks noChangeArrowheads="1"/>
          </p:cNvSpPr>
          <p:nvPr/>
        </p:nvSpPr>
        <p:spPr bwMode="auto">
          <a:xfrm>
            <a:off x="609600" y="457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2"/>
                </a:solidFill>
                <a:latin typeface="Franklin Gothic Book" charset="0"/>
                <a:ea typeface="ＭＳ Ｐゴシック" charset="0"/>
              </a:defRPr>
            </a:lvl1pPr>
            <a:lvl2pPr>
              <a:defRPr sz="2800">
                <a:solidFill>
                  <a:schemeClr val="tx2"/>
                </a:solidFill>
                <a:latin typeface="Franklin Gothic Book" charset="0"/>
                <a:ea typeface="ＭＳ Ｐゴシック" charset="0"/>
              </a:defRPr>
            </a:lvl2pPr>
            <a:lvl3pPr>
              <a:defRPr sz="2400">
                <a:solidFill>
                  <a:schemeClr val="tx2"/>
                </a:solidFill>
                <a:latin typeface="Franklin Gothic Book" charset="0"/>
                <a:ea typeface="ＭＳ Ｐゴシック" charset="0"/>
              </a:defRPr>
            </a:lvl3pPr>
            <a:lvl4pPr>
              <a:defRPr sz="2000">
                <a:solidFill>
                  <a:schemeClr val="tx2"/>
                </a:solidFill>
                <a:latin typeface="Franklin Gothic Book" charset="0"/>
                <a:ea typeface="ＭＳ Ｐゴシック" charset="0"/>
              </a:defRPr>
            </a:lvl4pPr>
            <a:lvl5pPr>
              <a:defRPr>
                <a:solidFill>
                  <a:schemeClr val="tx2"/>
                </a:solidFill>
                <a:latin typeface="Franklin Gothic Book" charset="0"/>
                <a:ea typeface="ＭＳ Ｐゴシック" charset="0"/>
              </a:defRPr>
            </a:lvl5pPr>
            <a:lvl6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6pPr>
            <a:lvl7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7pPr>
            <a:lvl8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8pPr>
            <a:lvl9pPr eaLnBrk="0" fontAlgn="base" hangingPunct="0">
              <a:spcBef>
                <a:spcPct val="20000"/>
              </a:spcBef>
              <a:spcAft>
                <a:spcPct val="0"/>
              </a:spcAft>
              <a:buClr>
                <a:schemeClr val="accent1"/>
              </a:buClr>
              <a:buSzPct val="60000"/>
              <a:buFont typeface="Wingdings 2" charset="0"/>
              <a:buChar char=""/>
              <a:defRPr>
                <a:solidFill>
                  <a:schemeClr val="tx2"/>
                </a:solidFill>
                <a:latin typeface="Franklin Gothic Book" charset="0"/>
                <a:ea typeface="ＭＳ Ｐゴシック" charset="0"/>
              </a:defRPr>
            </a:lvl9pPr>
          </a:lstStyle>
          <a:p>
            <a:pPr algn="ctr">
              <a:spcBef>
                <a:spcPts val="500"/>
              </a:spcBef>
              <a:spcAft>
                <a:spcPts val="500"/>
              </a:spcAft>
            </a:pPr>
            <a:r>
              <a:rPr lang="en-US" sz="4400" b="1" u="none">
                <a:solidFill>
                  <a:schemeClr val="accent1"/>
                </a:solidFill>
                <a:latin typeface="Calibri" charset="0"/>
                <a:cs typeface="Calibri" charset="0"/>
              </a:rPr>
              <a:t>Impact on Leaders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 calcmode="lin" valueType="num">
                                      <p:cBhvr additive="base">
                                        <p:cTn id="7" dur="500" fill="hold"/>
                                        <p:tgtEl>
                                          <p:spTgt spid="9216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162">
                                            <p:txEl>
                                              <p:pRg st="1" end="1"/>
                                            </p:txEl>
                                          </p:spTgt>
                                        </p:tgtEl>
                                        <p:attrNameLst>
                                          <p:attrName>style.visibility</p:attrName>
                                        </p:attrNameLst>
                                      </p:cBhvr>
                                      <p:to>
                                        <p:strVal val="visible"/>
                                      </p:to>
                                    </p:set>
                                    <p:anim calcmode="lin" valueType="num">
                                      <p:cBhvr additive="base">
                                        <p:cTn id="13" dur="500" fill="hold"/>
                                        <p:tgtEl>
                                          <p:spTgt spid="9216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162">
                                            <p:txEl>
                                              <p:pRg st="2" end="2"/>
                                            </p:txEl>
                                          </p:spTgt>
                                        </p:tgtEl>
                                        <p:attrNameLst>
                                          <p:attrName>style.visibility</p:attrName>
                                        </p:attrNameLst>
                                      </p:cBhvr>
                                      <p:to>
                                        <p:strVal val="visible"/>
                                      </p:to>
                                    </p:set>
                                    <p:anim calcmode="lin" valueType="num">
                                      <p:cBhvr additive="base">
                                        <p:cTn id="19" dur="500" fill="hold"/>
                                        <p:tgtEl>
                                          <p:spTgt spid="9216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1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2162">
                                            <p:txEl>
                                              <p:pRg st="3" end="3"/>
                                            </p:txEl>
                                          </p:spTgt>
                                        </p:tgtEl>
                                        <p:attrNameLst>
                                          <p:attrName>style.visibility</p:attrName>
                                        </p:attrNameLst>
                                      </p:cBhvr>
                                      <p:to>
                                        <p:strVal val="visible"/>
                                      </p:to>
                                    </p:set>
                                    <p:anim calcmode="lin" valueType="num">
                                      <p:cBhvr additive="base">
                                        <p:cTn id="25" dur="500" fill="hold"/>
                                        <p:tgtEl>
                                          <p:spTgt spid="9216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216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autoUpdateAnimBg="0"/>
    </p:bldLst>
  </p:timing>
</p:sld>
</file>

<file path=ppt/theme/theme1.xml><?xml version="1.0" encoding="utf-8"?>
<a:theme xmlns:a="http://schemas.openxmlformats.org/drawingml/2006/main" name="vision-num13">
  <a:themeElements>
    <a:clrScheme name="vision-num13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vision-num13">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4400" b="0" i="0" u="sng"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4400" b="0" i="0" u="sng"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ision-num13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H:\vision-num13.ppt</Template>
  <TotalTime>109</TotalTime>
  <Words>685</Words>
  <Application>Microsoft Macintosh PowerPoint</Application>
  <PresentationFormat>On-screen Show (4:3)</PresentationFormat>
  <Paragraphs>225</Paragraphs>
  <Slides>44</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Times New Roman</vt:lpstr>
      <vt:lpstr>Arial</vt:lpstr>
      <vt:lpstr>Franklin Gothic Medium</vt:lpstr>
      <vt:lpstr>Franklin Gothic Book</vt:lpstr>
      <vt:lpstr>Wingdings 2</vt:lpstr>
      <vt:lpstr>Calibri</vt:lpstr>
      <vt:lpstr>Tahoma</vt:lpstr>
      <vt:lpstr>Franklin Gothic Book (Body)</vt:lpstr>
      <vt:lpstr>vision-num13</vt:lpstr>
      <vt:lpstr>Orbit</vt:lpstr>
      <vt:lpstr>Vision: How to Defeat the Giants in Your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Patrick</dc:creator>
  <cp:lastModifiedBy>Rick Griffith</cp:lastModifiedBy>
  <cp:revision>15</cp:revision>
  <cp:lastPrinted>2001-10-06T17:45:42Z</cp:lastPrinted>
  <dcterms:created xsi:type="dcterms:W3CDTF">2011-06-24T23:37:44Z</dcterms:created>
  <dcterms:modified xsi:type="dcterms:W3CDTF">2017-01-18T04:53:04Z</dcterms:modified>
</cp:coreProperties>
</file>